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bel" panose="02000506030000020004" pitchFamily="2" charset="0"/>
      <p:regular r:id="rId26"/>
    </p:embeddedFont>
    <p:embeddedFont>
      <p:font typeface="Didact Gothic" panose="00000500000000000000" pitchFamily="2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2B3DDE-B075-4B11-BAE9-9FD38CD5DF7E}">
  <a:tblStyle styleId="{372B3DDE-B075-4B11-BAE9-9FD38CD5DF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6f4b83ec31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6f4b83ec31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6f4b83ec31_1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6f4b83ec31_1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6f4b83ec31_1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26f4b83ec31_1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6f4b83ec3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6f4b83ec3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bcd4fe947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bcd4fe947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6f4b83ec3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6f4b83ec3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cef1840c9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cef1840c9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cef1840c94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cef1840c94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6f4b83ec3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6f4b83ec3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6f4b83ec31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6f4b83ec31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cef1840c94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cef1840c94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6f4b83ec3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6f4b83ec3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6f4b83ec3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6f4b83ec3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bcd7bfbda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bcd7bfbda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db670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db670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cef1840c9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cef1840c9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6f4b83e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6f4b83e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bc99b2e56c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bc99b2e56c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6f4b83ec3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6f4b83ec3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6f4b83ec31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6f4b83ec31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6f4b83ec31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6f4b83ec31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2763"/>
            <a:ext cx="41769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886100"/>
            <a:ext cx="41769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225" y="1402650"/>
            <a:ext cx="4176900" cy="13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1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373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55400" y="364900"/>
            <a:ext cx="4088602" cy="34920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812" y="4215775"/>
            <a:ext cx="9145628" cy="275450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>
            <a:spLocks noGrp="1"/>
          </p:cNvSpPr>
          <p:nvPr>
            <p:ph type="title"/>
          </p:nvPr>
        </p:nvSpPr>
        <p:spPr>
          <a:xfrm>
            <a:off x="5415415" y="12992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1"/>
          </p:nvPr>
        </p:nvSpPr>
        <p:spPr>
          <a:xfrm>
            <a:off x="5415412" y="17097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 idx="2"/>
          </p:nvPr>
        </p:nvSpPr>
        <p:spPr>
          <a:xfrm>
            <a:off x="5415415" y="243920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3"/>
          </p:nvPr>
        </p:nvSpPr>
        <p:spPr>
          <a:xfrm>
            <a:off x="5415412" y="284973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4"/>
          </p:nvPr>
        </p:nvSpPr>
        <p:spPr>
          <a:xfrm>
            <a:off x="5415415" y="35791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1" name="Google Shape;311;p17"/>
          <p:cNvSpPr txBox="1">
            <a:spLocks noGrp="1"/>
          </p:cNvSpPr>
          <p:nvPr>
            <p:ph type="subTitle" idx="5"/>
          </p:nvPr>
        </p:nvSpPr>
        <p:spPr>
          <a:xfrm>
            <a:off x="5415412" y="39896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6"/>
          </p:nvPr>
        </p:nvSpPr>
        <p:spPr>
          <a:xfrm flipH="1">
            <a:off x="2410673" y="12992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7"/>
          </p:nvPr>
        </p:nvSpPr>
        <p:spPr>
          <a:xfrm flipH="1">
            <a:off x="1455775" y="17097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title" idx="8"/>
          </p:nvPr>
        </p:nvSpPr>
        <p:spPr>
          <a:xfrm flipH="1">
            <a:off x="2410673" y="243920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9"/>
          </p:nvPr>
        </p:nvSpPr>
        <p:spPr>
          <a:xfrm flipH="1">
            <a:off x="1455775" y="284973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title" idx="13"/>
          </p:nvPr>
        </p:nvSpPr>
        <p:spPr>
          <a:xfrm flipH="1">
            <a:off x="2410673" y="35791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14"/>
          </p:nvPr>
        </p:nvSpPr>
        <p:spPr>
          <a:xfrm flipH="1">
            <a:off x="1455775" y="39896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/>
          <p:nvPr/>
        </p:nvSpPr>
        <p:spPr>
          <a:xfrm rot="10800000">
            <a:off x="6616075" y="428613"/>
            <a:ext cx="2527925" cy="221766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"/>
          <p:cNvSpPr/>
          <p:nvPr/>
        </p:nvSpPr>
        <p:spPr>
          <a:xfrm>
            <a:off x="0" y="4759501"/>
            <a:ext cx="3212165" cy="290473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888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_1_1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7765048" y="461025"/>
            <a:ext cx="1378953" cy="178277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1"/>
          <p:cNvSpPr/>
          <p:nvPr/>
        </p:nvSpPr>
        <p:spPr>
          <a:xfrm>
            <a:off x="0" y="4709026"/>
            <a:ext cx="2443034" cy="220921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>
            <a:spLocks noGrp="1"/>
          </p:cNvSpPr>
          <p:nvPr>
            <p:ph type="title"/>
          </p:nvPr>
        </p:nvSpPr>
        <p:spPr>
          <a:xfrm>
            <a:off x="713225" y="1626013"/>
            <a:ext cx="33912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28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27"/>
          <p:cNvSpPr txBox="1">
            <a:spLocks noGrp="1"/>
          </p:cNvSpPr>
          <p:nvPr>
            <p:ph type="subTitle" idx="1"/>
          </p:nvPr>
        </p:nvSpPr>
        <p:spPr>
          <a:xfrm>
            <a:off x="713400" y="2727588"/>
            <a:ext cx="3391200" cy="7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7"/>
          <p:cNvSpPr/>
          <p:nvPr/>
        </p:nvSpPr>
        <p:spPr>
          <a:xfrm>
            <a:off x="3733800" y="178754"/>
            <a:ext cx="721500" cy="721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7"/>
          <p:cNvSpPr/>
          <p:nvPr/>
        </p:nvSpPr>
        <p:spPr>
          <a:xfrm>
            <a:off x="4277361" y="6576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 flipH="1">
            <a:off x="495773" y="783693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8632198" y="900243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 txBox="1">
            <a:spLocks noGrp="1"/>
          </p:cNvSpPr>
          <p:nvPr>
            <p:ph type="title"/>
          </p:nvPr>
        </p:nvSpPr>
        <p:spPr>
          <a:xfrm>
            <a:off x="1432925" y="752800"/>
            <a:ext cx="3306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3"/>
          <p:cNvSpPr txBox="1"/>
          <p:nvPr/>
        </p:nvSpPr>
        <p:spPr>
          <a:xfrm>
            <a:off x="1325850" y="3430587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33"/>
          <p:cNvSpPr txBox="1">
            <a:spLocks noGrp="1"/>
          </p:cNvSpPr>
          <p:nvPr>
            <p:ph type="subTitle" idx="1"/>
          </p:nvPr>
        </p:nvSpPr>
        <p:spPr>
          <a:xfrm>
            <a:off x="1437816" y="1952596"/>
            <a:ext cx="33066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3"/>
          <p:cNvSpPr/>
          <p:nvPr/>
        </p:nvSpPr>
        <p:spPr>
          <a:xfrm>
            <a:off x="825" y="2561800"/>
            <a:ext cx="9144064" cy="258170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3"/>
          <p:cNvGrpSpPr/>
          <p:nvPr/>
        </p:nvGrpSpPr>
        <p:grpSpPr>
          <a:xfrm>
            <a:off x="5104494" y="1347281"/>
            <a:ext cx="1774420" cy="2448972"/>
            <a:chOff x="4833750" y="783525"/>
            <a:chExt cx="2141467" cy="2955553"/>
          </a:xfrm>
        </p:grpSpPr>
        <p:sp>
          <p:nvSpPr>
            <p:cNvPr id="465" name="Google Shape;465;p33"/>
            <p:cNvSpPr/>
            <p:nvPr/>
          </p:nvSpPr>
          <p:spPr>
            <a:xfrm>
              <a:off x="4833750" y="783525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33750" y="783525"/>
              <a:ext cx="1148634" cy="1477778"/>
            </a:xfrm>
            <a:custGeom>
              <a:avLst/>
              <a:gdLst/>
              <a:ahLst/>
              <a:cxnLst/>
              <a:rect l="l" t="t" r="r" b="b"/>
              <a:pathLst>
                <a:path w="28288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28288" y="36394"/>
                  </a:lnTo>
                  <a:lnTo>
                    <a:pt x="21116" y="27988"/>
                  </a:lnTo>
                  <a:lnTo>
                    <a:pt x="14678" y="24352"/>
                  </a:lnTo>
                  <a:lnTo>
                    <a:pt x="15378" y="12777"/>
                  </a:lnTo>
                  <a:lnTo>
                    <a:pt x="11709" y="6039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166571" y="1067964"/>
              <a:ext cx="274977" cy="302101"/>
            </a:xfrm>
            <a:custGeom>
              <a:avLst/>
              <a:gdLst/>
              <a:ahLst/>
              <a:cxnLst/>
              <a:rect l="l" t="t" r="r" b="b"/>
              <a:pathLst>
                <a:path w="6772" h="7440" extrusionOk="0">
                  <a:moveTo>
                    <a:pt x="0" y="1"/>
                  </a:moveTo>
                  <a:lnTo>
                    <a:pt x="2535" y="802"/>
                  </a:lnTo>
                  <a:lnTo>
                    <a:pt x="6772" y="7440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5519123" y="783525"/>
              <a:ext cx="283139" cy="284479"/>
            </a:xfrm>
            <a:custGeom>
              <a:avLst/>
              <a:gdLst/>
              <a:ahLst/>
              <a:cxnLst/>
              <a:rect l="l" t="t" r="r" b="b"/>
              <a:pathLst>
                <a:path w="6973" h="7006" extrusionOk="0">
                  <a:moveTo>
                    <a:pt x="4370" y="1"/>
                  </a:moveTo>
                  <a:lnTo>
                    <a:pt x="1" y="3770"/>
                  </a:lnTo>
                  <a:lnTo>
                    <a:pt x="6972" y="7006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738168" y="1934842"/>
              <a:ext cx="128677" cy="205908"/>
            </a:xfrm>
            <a:custGeom>
              <a:avLst/>
              <a:gdLst/>
              <a:ahLst/>
              <a:cxnLst/>
              <a:rect l="l" t="t" r="r" b="b"/>
              <a:pathLst>
                <a:path w="3169" h="5071" extrusionOk="0">
                  <a:moveTo>
                    <a:pt x="0" y="1"/>
                  </a:moveTo>
                  <a:lnTo>
                    <a:pt x="2202" y="5071"/>
                  </a:lnTo>
                  <a:lnTo>
                    <a:pt x="3169" y="3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454114" y="1302296"/>
              <a:ext cx="423997" cy="67770"/>
            </a:xfrm>
            <a:custGeom>
              <a:avLst/>
              <a:gdLst/>
              <a:ahLst/>
              <a:cxnLst/>
              <a:rect l="l" t="t" r="r" b="b"/>
              <a:pathLst>
                <a:path w="10442" h="1669" extrusionOk="0">
                  <a:moveTo>
                    <a:pt x="100" y="1"/>
                  </a:moveTo>
                  <a:lnTo>
                    <a:pt x="0" y="1669"/>
                  </a:lnTo>
                  <a:lnTo>
                    <a:pt x="10441" y="16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285746" y="1471619"/>
              <a:ext cx="426718" cy="789686"/>
            </a:xfrm>
            <a:custGeom>
              <a:avLst/>
              <a:gdLst/>
              <a:ahLst/>
              <a:cxnLst/>
              <a:rect l="l" t="t" r="r" b="b"/>
              <a:pathLst>
                <a:path w="10509" h="19448" extrusionOk="0">
                  <a:moveTo>
                    <a:pt x="1" y="0"/>
                  </a:moveTo>
                  <a:lnTo>
                    <a:pt x="3837" y="3503"/>
                  </a:lnTo>
                  <a:lnTo>
                    <a:pt x="5238" y="12543"/>
                  </a:lnTo>
                  <a:lnTo>
                    <a:pt x="2469" y="6939"/>
                  </a:lnTo>
                  <a:lnTo>
                    <a:pt x="5238" y="19448"/>
                  </a:lnTo>
                  <a:lnTo>
                    <a:pt x="10508" y="19448"/>
                  </a:lnTo>
                  <a:lnTo>
                    <a:pt x="4404" y="25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429710" y="1370025"/>
              <a:ext cx="448401" cy="549954"/>
            </a:xfrm>
            <a:custGeom>
              <a:avLst/>
              <a:gdLst/>
              <a:ahLst/>
              <a:cxnLst/>
              <a:rect l="l" t="t" r="r" b="b"/>
              <a:pathLst>
                <a:path w="11043" h="13544" extrusionOk="0">
                  <a:moveTo>
                    <a:pt x="601" y="1"/>
                  </a:moveTo>
                  <a:lnTo>
                    <a:pt x="1" y="9908"/>
                  </a:lnTo>
                  <a:lnTo>
                    <a:pt x="6439" y="13544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5937639" y="944727"/>
              <a:ext cx="251995" cy="415876"/>
            </a:xfrm>
            <a:custGeom>
              <a:avLst/>
              <a:gdLst/>
              <a:ahLst/>
              <a:cxnLst/>
              <a:rect l="l" t="t" r="r" b="b"/>
              <a:pathLst>
                <a:path w="6206" h="10242" extrusionOk="0">
                  <a:moveTo>
                    <a:pt x="1" y="0"/>
                  </a:moveTo>
                  <a:lnTo>
                    <a:pt x="1502" y="3336"/>
                  </a:lnTo>
                  <a:lnTo>
                    <a:pt x="2102" y="3036"/>
                  </a:lnTo>
                  <a:lnTo>
                    <a:pt x="6205" y="10241"/>
                  </a:lnTo>
                  <a:lnTo>
                    <a:pt x="3470" y="30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429710" y="894620"/>
              <a:ext cx="331905" cy="456481"/>
            </a:xfrm>
            <a:custGeom>
              <a:avLst/>
              <a:gdLst/>
              <a:ahLst/>
              <a:cxnLst/>
              <a:rect l="l" t="t" r="r" b="b"/>
              <a:pathLst>
                <a:path w="8174" h="11242" extrusionOk="0">
                  <a:moveTo>
                    <a:pt x="1" y="0"/>
                  </a:moveTo>
                  <a:lnTo>
                    <a:pt x="2203" y="4804"/>
                  </a:lnTo>
                  <a:lnTo>
                    <a:pt x="5538" y="10808"/>
                  </a:lnTo>
                  <a:lnTo>
                    <a:pt x="8173" y="11242"/>
                  </a:lnTo>
                  <a:lnTo>
                    <a:pt x="2970" y="4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454114" y="1784481"/>
              <a:ext cx="331865" cy="476825"/>
            </a:xfrm>
            <a:custGeom>
              <a:avLst/>
              <a:gdLst/>
              <a:ahLst/>
              <a:cxnLst/>
              <a:rect l="l" t="t" r="r" b="b"/>
              <a:pathLst>
                <a:path w="8173" h="11743" extrusionOk="0">
                  <a:moveTo>
                    <a:pt x="0" y="1"/>
                  </a:moveTo>
                  <a:lnTo>
                    <a:pt x="2736" y="4337"/>
                  </a:lnTo>
                  <a:lnTo>
                    <a:pt x="2736" y="11743"/>
                  </a:lnTo>
                  <a:lnTo>
                    <a:pt x="8173" y="11743"/>
                  </a:lnTo>
                  <a:lnTo>
                    <a:pt x="4337" y="3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958367" y="1445875"/>
              <a:ext cx="237093" cy="77231"/>
            </a:xfrm>
            <a:custGeom>
              <a:avLst/>
              <a:gdLst/>
              <a:ahLst/>
              <a:cxnLst/>
              <a:rect l="l" t="t" r="r" b="b"/>
              <a:pathLst>
                <a:path w="5839" h="1902" extrusionOk="0">
                  <a:moveTo>
                    <a:pt x="935" y="1"/>
                  </a:moveTo>
                  <a:lnTo>
                    <a:pt x="1" y="1735"/>
                  </a:lnTo>
                  <a:lnTo>
                    <a:pt x="5838" y="19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5982345" y="1645003"/>
              <a:ext cx="233032" cy="616303"/>
            </a:xfrm>
            <a:custGeom>
              <a:avLst/>
              <a:gdLst/>
              <a:ahLst/>
              <a:cxnLst/>
              <a:rect l="l" t="t" r="r" b="b"/>
              <a:pathLst>
                <a:path w="5739" h="15178" extrusionOk="0">
                  <a:moveTo>
                    <a:pt x="1" y="0"/>
                  </a:moveTo>
                  <a:lnTo>
                    <a:pt x="2002" y="7606"/>
                  </a:lnTo>
                  <a:lnTo>
                    <a:pt x="901" y="7606"/>
                  </a:lnTo>
                  <a:lnTo>
                    <a:pt x="2002" y="15178"/>
                  </a:lnTo>
                  <a:lnTo>
                    <a:pt x="5738" y="15178"/>
                  </a:lnTo>
                  <a:lnTo>
                    <a:pt x="4404" y="76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5269889" y="1028698"/>
              <a:ext cx="188326" cy="377951"/>
            </a:xfrm>
            <a:custGeom>
              <a:avLst/>
              <a:gdLst/>
              <a:ahLst/>
              <a:cxnLst/>
              <a:rect l="l" t="t" r="r" b="b"/>
              <a:pathLst>
                <a:path w="4638" h="9308" extrusionOk="0">
                  <a:moveTo>
                    <a:pt x="968" y="1"/>
                  </a:moveTo>
                  <a:lnTo>
                    <a:pt x="968" y="6739"/>
                  </a:lnTo>
                  <a:lnTo>
                    <a:pt x="1" y="9307"/>
                  </a:lnTo>
                  <a:lnTo>
                    <a:pt x="4637" y="673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10800000" flipH="1">
              <a:off x="4833750" y="2261300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3"/>
          <p:cNvGrpSpPr/>
          <p:nvPr/>
        </p:nvGrpSpPr>
        <p:grpSpPr>
          <a:xfrm flipH="1">
            <a:off x="7200164" y="1888690"/>
            <a:ext cx="2181562" cy="673098"/>
            <a:chOff x="799450" y="3532500"/>
            <a:chExt cx="1937100" cy="597672"/>
          </a:xfrm>
        </p:grpSpPr>
        <p:grpSp>
          <p:nvGrpSpPr>
            <p:cNvPr id="481" name="Google Shape;481;p33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482" name="Google Shape;482;p33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483" name="Google Shape;483;p33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3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3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86" name="Google Shape;486;p33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3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33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9" name="Google Shape;489;p33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490" name="Google Shape;490;p33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491" name="Google Shape;491;p33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3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" name="Google Shape;493;p33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494" name="Google Shape;494;p33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5" name="Google Shape;495;p33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496" name="Google Shape;496;p33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3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3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3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3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3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3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3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3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3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3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3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3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3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3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3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3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3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3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3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3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3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3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3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3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3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3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" name="Google Shape;523;p33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524" name="Google Shape;524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3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527" name="Google Shape;527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33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530" name="Google Shape;530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33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33"/>
          <p:cNvSpPr/>
          <p:nvPr/>
        </p:nvSpPr>
        <p:spPr>
          <a:xfrm>
            <a:off x="6295578" y="2914425"/>
            <a:ext cx="2849321" cy="317699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/>
          <p:cNvSpPr/>
          <p:nvPr/>
        </p:nvSpPr>
        <p:spPr>
          <a:xfrm flipH="1">
            <a:off x="5243500" y="4477925"/>
            <a:ext cx="1572723" cy="126075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6970175" y="309400"/>
            <a:ext cx="460200" cy="46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-75550" y="200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070575" y="4056851"/>
            <a:ext cx="3073373" cy="2624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-800" y="3021547"/>
            <a:ext cx="9145628" cy="3948820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3115386" y="72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6867150" y="837300"/>
            <a:ext cx="1401000" cy="140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5657561" y="1986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 flipH="1">
            <a:off x="6997961" y="1709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 flipH="1">
            <a:off x="496086" y="4080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>
            <a:off x="-2160150" y="3661010"/>
            <a:ext cx="14325173" cy="1632339"/>
            <a:chOff x="-2160150" y="3661010"/>
            <a:chExt cx="14325173" cy="1632339"/>
          </a:xfrm>
        </p:grpSpPr>
        <p:grpSp>
          <p:nvGrpSpPr>
            <p:cNvPr id="555" name="Google Shape;555;p37"/>
            <p:cNvGrpSpPr/>
            <p:nvPr/>
          </p:nvGrpSpPr>
          <p:grpSpPr>
            <a:xfrm>
              <a:off x="89437" y="4360796"/>
              <a:ext cx="9027772" cy="569700"/>
              <a:chOff x="89437" y="4360796"/>
              <a:chExt cx="9027772" cy="569700"/>
            </a:xfrm>
          </p:grpSpPr>
          <p:sp>
            <p:nvSpPr>
              <p:cNvPr id="556" name="Google Shape;556;p37"/>
              <p:cNvSpPr/>
              <p:nvPr/>
            </p:nvSpPr>
            <p:spPr>
              <a:xfrm flipH="1">
                <a:off x="1418772" y="4642534"/>
                <a:ext cx="164057" cy="1046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2" extrusionOk="0">
                    <a:moveTo>
                      <a:pt x="1618" y="1"/>
                    </a:moveTo>
                    <a:cubicBezTo>
                      <a:pt x="1567" y="1"/>
                      <a:pt x="1515" y="12"/>
                      <a:pt x="1468" y="35"/>
                    </a:cubicBezTo>
                    <a:cubicBezTo>
                      <a:pt x="1401" y="102"/>
                      <a:pt x="1334" y="169"/>
                      <a:pt x="1268" y="236"/>
                    </a:cubicBezTo>
                    <a:cubicBezTo>
                      <a:pt x="1234" y="269"/>
                      <a:pt x="1234" y="302"/>
                      <a:pt x="1201" y="336"/>
                    </a:cubicBezTo>
                    <a:cubicBezTo>
                      <a:pt x="1101" y="369"/>
                      <a:pt x="1034" y="369"/>
                      <a:pt x="968" y="402"/>
                    </a:cubicBezTo>
                    <a:cubicBezTo>
                      <a:pt x="767" y="502"/>
                      <a:pt x="567" y="602"/>
                      <a:pt x="434" y="736"/>
                    </a:cubicBezTo>
                    <a:cubicBezTo>
                      <a:pt x="267" y="836"/>
                      <a:pt x="134" y="969"/>
                      <a:pt x="34" y="1136"/>
                    </a:cubicBezTo>
                    <a:cubicBezTo>
                      <a:pt x="0" y="1203"/>
                      <a:pt x="0" y="1270"/>
                      <a:pt x="0" y="1336"/>
                    </a:cubicBezTo>
                    <a:cubicBezTo>
                      <a:pt x="34" y="1403"/>
                      <a:pt x="67" y="1503"/>
                      <a:pt x="134" y="1570"/>
                    </a:cubicBezTo>
                    <a:cubicBezTo>
                      <a:pt x="234" y="1703"/>
                      <a:pt x="334" y="1837"/>
                      <a:pt x="501" y="1937"/>
                    </a:cubicBezTo>
                    <a:cubicBezTo>
                      <a:pt x="667" y="2003"/>
                      <a:pt x="801" y="2037"/>
                      <a:pt x="968" y="2070"/>
                    </a:cubicBezTo>
                    <a:cubicBezTo>
                      <a:pt x="1168" y="2070"/>
                      <a:pt x="1368" y="2104"/>
                      <a:pt x="1568" y="2104"/>
                    </a:cubicBezTo>
                    <a:lnTo>
                      <a:pt x="1668" y="2237"/>
                    </a:lnTo>
                    <a:cubicBezTo>
                      <a:pt x="1701" y="2337"/>
                      <a:pt x="1735" y="2404"/>
                      <a:pt x="1801" y="2504"/>
                    </a:cubicBezTo>
                    <a:cubicBezTo>
                      <a:pt x="1874" y="2576"/>
                      <a:pt x="1981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1"/>
                      <a:pt x="2268" y="2504"/>
                      <a:pt x="2302" y="2437"/>
                    </a:cubicBezTo>
                    <a:cubicBezTo>
                      <a:pt x="2302" y="2370"/>
                      <a:pt x="2335" y="2304"/>
                      <a:pt x="2402" y="2270"/>
                    </a:cubicBezTo>
                    <a:cubicBezTo>
                      <a:pt x="2435" y="2270"/>
                      <a:pt x="2469" y="2237"/>
                      <a:pt x="2469" y="2204"/>
                    </a:cubicBezTo>
                    <a:cubicBezTo>
                      <a:pt x="2502" y="2170"/>
                      <a:pt x="2435" y="2104"/>
                      <a:pt x="2402" y="2070"/>
                    </a:cubicBezTo>
                    <a:cubicBezTo>
                      <a:pt x="2335" y="2070"/>
                      <a:pt x="2302" y="2037"/>
                      <a:pt x="2235" y="2037"/>
                    </a:cubicBezTo>
                    <a:cubicBezTo>
                      <a:pt x="2302" y="2003"/>
                      <a:pt x="2369" y="2003"/>
                      <a:pt x="2435" y="1970"/>
                    </a:cubicBezTo>
                    <a:cubicBezTo>
                      <a:pt x="2535" y="1937"/>
                      <a:pt x="2602" y="1903"/>
                      <a:pt x="2702" y="1870"/>
                    </a:cubicBezTo>
                    <a:cubicBezTo>
                      <a:pt x="2869" y="1737"/>
                      <a:pt x="3069" y="1637"/>
                      <a:pt x="3269" y="1570"/>
                    </a:cubicBezTo>
                    <a:cubicBezTo>
                      <a:pt x="3319" y="1561"/>
                      <a:pt x="3369" y="1557"/>
                      <a:pt x="3419" y="1557"/>
                    </a:cubicBezTo>
                    <a:cubicBezTo>
                      <a:pt x="3567" y="1557"/>
                      <a:pt x="3711" y="1595"/>
                      <a:pt x="3836" y="1670"/>
                    </a:cubicBezTo>
                    <a:cubicBezTo>
                      <a:pt x="3903" y="1737"/>
                      <a:pt x="3970" y="1803"/>
                      <a:pt x="4036" y="1870"/>
                    </a:cubicBezTo>
                    <a:cubicBezTo>
                      <a:pt x="4063" y="1897"/>
                      <a:pt x="4090" y="1946"/>
                      <a:pt x="4135" y="1946"/>
                    </a:cubicBezTo>
                    <a:cubicBezTo>
                      <a:pt x="4146" y="1946"/>
                      <a:pt x="4157" y="1943"/>
                      <a:pt x="4170" y="1937"/>
                    </a:cubicBezTo>
                    <a:cubicBezTo>
                      <a:pt x="4203" y="1937"/>
                      <a:pt x="4203" y="1837"/>
                      <a:pt x="4203" y="1803"/>
                    </a:cubicBezTo>
                    <a:cubicBezTo>
                      <a:pt x="4203" y="1703"/>
                      <a:pt x="4203" y="1603"/>
                      <a:pt x="4170" y="1503"/>
                    </a:cubicBezTo>
                    <a:cubicBezTo>
                      <a:pt x="4136" y="1436"/>
                      <a:pt x="4103" y="1370"/>
                      <a:pt x="4036" y="1303"/>
                    </a:cubicBezTo>
                    <a:cubicBezTo>
                      <a:pt x="3970" y="1236"/>
                      <a:pt x="3970" y="1170"/>
                      <a:pt x="4036" y="1103"/>
                    </a:cubicBezTo>
                    <a:cubicBezTo>
                      <a:pt x="4070" y="1069"/>
                      <a:pt x="4103" y="1036"/>
                      <a:pt x="4103" y="1003"/>
                    </a:cubicBezTo>
                    <a:cubicBezTo>
                      <a:pt x="4203" y="836"/>
                      <a:pt x="4237" y="636"/>
                      <a:pt x="4203" y="436"/>
                    </a:cubicBezTo>
                    <a:cubicBezTo>
                      <a:pt x="4103" y="436"/>
                      <a:pt x="4036" y="502"/>
                      <a:pt x="3970" y="569"/>
                    </a:cubicBezTo>
                    <a:lnTo>
                      <a:pt x="3903" y="602"/>
                    </a:lnTo>
                    <a:cubicBezTo>
                      <a:pt x="3870" y="669"/>
                      <a:pt x="3803" y="736"/>
                      <a:pt x="3736" y="769"/>
                    </a:cubicBezTo>
                    <a:cubicBezTo>
                      <a:pt x="3611" y="844"/>
                      <a:pt x="3448" y="882"/>
                      <a:pt x="3305" y="882"/>
                    </a:cubicBezTo>
                    <a:cubicBezTo>
                      <a:pt x="3257" y="882"/>
                      <a:pt x="3211" y="878"/>
                      <a:pt x="3169" y="869"/>
                    </a:cubicBezTo>
                    <a:cubicBezTo>
                      <a:pt x="3069" y="869"/>
                      <a:pt x="2969" y="803"/>
                      <a:pt x="2869" y="769"/>
                    </a:cubicBezTo>
                    <a:cubicBezTo>
                      <a:pt x="2902" y="736"/>
                      <a:pt x="2902" y="669"/>
                      <a:pt x="2869" y="636"/>
                    </a:cubicBezTo>
                    <a:cubicBezTo>
                      <a:pt x="2836" y="569"/>
                      <a:pt x="2769" y="536"/>
                      <a:pt x="2702" y="502"/>
                    </a:cubicBezTo>
                    <a:cubicBezTo>
                      <a:pt x="2669" y="469"/>
                      <a:pt x="2535" y="402"/>
                      <a:pt x="2435" y="336"/>
                    </a:cubicBezTo>
                    <a:cubicBezTo>
                      <a:pt x="2268" y="236"/>
                      <a:pt x="2068" y="202"/>
                      <a:pt x="1868" y="102"/>
                    </a:cubicBezTo>
                    <a:cubicBezTo>
                      <a:pt x="1804" y="37"/>
                      <a:pt x="1711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3171310" y="4360796"/>
                <a:ext cx="165373" cy="10334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69" extrusionOk="0">
                    <a:moveTo>
                      <a:pt x="1552" y="1"/>
                    </a:moveTo>
                    <a:cubicBezTo>
                      <a:pt x="1477" y="1"/>
                      <a:pt x="1401" y="17"/>
                      <a:pt x="1335" y="51"/>
                    </a:cubicBezTo>
                    <a:cubicBezTo>
                      <a:pt x="1268" y="117"/>
                      <a:pt x="1201" y="184"/>
                      <a:pt x="1168" y="251"/>
                    </a:cubicBezTo>
                    <a:cubicBezTo>
                      <a:pt x="1135" y="318"/>
                      <a:pt x="1101" y="351"/>
                      <a:pt x="1101" y="384"/>
                    </a:cubicBezTo>
                    <a:cubicBezTo>
                      <a:pt x="1001" y="418"/>
                      <a:pt x="934" y="451"/>
                      <a:pt x="868" y="484"/>
                    </a:cubicBezTo>
                    <a:cubicBezTo>
                      <a:pt x="668" y="584"/>
                      <a:pt x="501" y="685"/>
                      <a:pt x="367" y="818"/>
                    </a:cubicBezTo>
                    <a:cubicBezTo>
                      <a:pt x="201" y="951"/>
                      <a:pt x="101" y="1118"/>
                      <a:pt x="0" y="1285"/>
                    </a:cubicBezTo>
                    <a:cubicBezTo>
                      <a:pt x="0" y="1352"/>
                      <a:pt x="0" y="1418"/>
                      <a:pt x="0" y="1485"/>
                    </a:cubicBezTo>
                    <a:cubicBezTo>
                      <a:pt x="34" y="1552"/>
                      <a:pt x="101" y="1619"/>
                      <a:pt x="134" y="1685"/>
                    </a:cubicBezTo>
                    <a:cubicBezTo>
                      <a:pt x="267" y="1852"/>
                      <a:pt x="401" y="1952"/>
                      <a:pt x="568" y="2019"/>
                    </a:cubicBezTo>
                    <a:cubicBezTo>
                      <a:pt x="701" y="2086"/>
                      <a:pt x="868" y="2119"/>
                      <a:pt x="1035" y="2119"/>
                    </a:cubicBezTo>
                    <a:lnTo>
                      <a:pt x="1635" y="2119"/>
                    </a:lnTo>
                    <a:cubicBezTo>
                      <a:pt x="1668" y="2152"/>
                      <a:pt x="1702" y="2186"/>
                      <a:pt x="1735" y="2252"/>
                    </a:cubicBezTo>
                    <a:cubicBezTo>
                      <a:pt x="1768" y="2319"/>
                      <a:pt x="1835" y="2419"/>
                      <a:pt x="1902" y="2486"/>
                    </a:cubicBezTo>
                    <a:cubicBezTo>
                      <a:pt x="1975" y="2559"/>
                      <a:pt x="2103" y="2669"/>
                      <a:pt x="2218" y="2669"/>
                    </a:cubicBezTo>
                    <a:cubicBezTo>
                      <a:pt x="2260" y="2669"/>
                      <a:pt x="2300" y="2655"/>
                      <a:pt x="2335" y="2619"/>
                    </a:cubicBezTo>
                    <a:cubicBezTo>
                      <a:pt x="2369" y="2519"/>
                      <a:pt x="2369" y="2452"/>
                      <a:pt x="2402" y="2386"/>
                    </a:cubicBezTo>
                    <a:cubicBezTo>
                      <a:pt x="2402" y="2319"/>
                      <a:pt x="2436" y="2252"/>
                      <a:pt x="2502" y="2219"/>
                    </a:cubicBezTo>
                    <a:cubicBezTo>
                      <a:pt x="2502" y="2186"/>
                      <a:pt x="2536" y="2152"/>
                      <a:pt x="2569" y="2152"/>
                    </a:cubicBezTo>
                    <a:cubicBezTo>
                      <a:pt x="2569" y="2086"/>
                      <a:pt x="2502" y="2052"/>
                      <a:pt x="2469" y="2052"/>
                    </a:cubicBezTo>
                    <a:cubicBezTo>
                      <a:pt x="2436" y="2019"/>
                      <a:pt x="2369" y="2019"/>
                      <a:pt x="2302" y="1985"/>
                    </a:cubicBezTo>
                    <a:cubicBezTo>
                      <a:pt x="2369" y="1952"/>
                      <a:pt x="2436" y="1952"/>
                      <a:pt x="2502" y="1919"/>
                    </a:cubicBezTo>
                    <a:cubicBezTo>
                      <a:pt x="2602" y="1885"/>
                      <a:pt x="2669" y="1852"/>
                      <a:pt x="2736" y="1785"/>
                    </a:cubicBezTo>
                    <a:cubicBezTo>
                      <a:pt x="2903" y="1652"/>
                      <a:pt x="3103" y="1518"/>
                      <a:pt x="3303" y="1452"/>
                    </a:cubicBezTo>
                    <a:cubicBezTo>
                      <a:pt x="3374" y="1428"/>
                      <a:pt x="3445" y="1417"/>
                      <a:pt x="3514" y="1417"/>
                    </a:cubicBezTo>
                    <a:cubicBezTo>
                      <a:pt x="3641" y="1417"/>
                      <a:pt x="3762" y="1454"/>
                      <a:pt x="3870" y="1518"/>
                    </a:cubicBezTo>
                    <a:cubicBezTo>
                      <a:pt x="3937" y="1552"/>
                      <a:pt x="4037" y="1619"/>
                      <a:pt x="4103" y="1685"/>
                    </a:cubicBezTo>
                    <a:cubicBezTo>
                      <a:pt x="4103" y="1712"/>
                      <a:pt x="4147" y="1761"/>
                      <a:pt x="4199" y="1761"/>
                    </a:cubicBezTo>
                    <a:cubicBezTo>
                      <a:pt x="4211" y="1761"/>
                      <a:pt x="4224" y="1758"/>
                      <a:pt x="4237" y="1752"/>
                    </a:cubicBezTo>
                    <a:cubicBezTo>
                      <a:pt x="4270" y="1719"/>
                      <a:pt x="4270" y="1619"/>
                      <a:pt x="4270" y="1585"/>
                    </a:cubicBezTo>
                    <a:cubicBezTo>
                      <a:pt x="4237" y="1452"/>
                      <a:pt x="4170" y="1352"/>
                      <a:pt x="4103" y="1252"/>
                    </a:cubicBezTo>
                    <a:cubicBezTo>
                      <a:pt x="4070" y="1185"/>
                      <a:pt x="4037" y="1118"/>
                      <a:pt x="3970" y="1051"/>
                    </a:cubicBezTo>
                    <a:cubicBezTo>
                      <a:pt x="3903" y="1018"/>
                      <a:pt x="3903" y="918"/>
                      <a:pt x="3937" y="885"/>
                    </a:cubicBezTo>
                    <a:cubicBezTo>
                      <a:pt x="3970" y="851"/>
                      <a:pt x="4003" y="785"/>
                      <a:pt x="4003" y="751"/>
                    </a:cubicBezTo>
                    <a:cubicBezTo>
                      <a:pt x="4070" y="584"/>
                      <a:pt x="4070" y="384"/>
                      <a:pt x="4037" y="184"/>
                    </a:cubicBezTo>
                    <a:lnTo>
                      <a:pt x="4037" y="184"/>
                    </a:lnTo>
                    <a:cubicBezTo>
                      <a:pt x="3970" y="218"/>
                      <a:pt x="3870" y="251"/>
                      <a:pt x="3837" y="351"/>
                    </a:cubicBezTo>
                    <a:lnTo>
                      <a:pt x="3770" y="384"/>
                    </a:lnTo>
                    <a:cubicBezTo>
                      <a:pt x="3736" y="451"/>
                      <a:pt x="3670" y="518"/>
                      <a:pt x="3603" y="551"/>
                    </a:cubicBezTo>
                    <a:cubicBezTo>
                      <a:pt x="3465" y="662"/>
                      <a:pt x="3304" y="726"/>
                      <a:pt x="3139" y="726"/>
                    </a:cubicBezTo>
                    <a:cubicBezTo>
                      <a:pt x="3105" y="726"/>
                      <a:pt x="3070" y="724"/>
                      <a:pt x="3036" y="718"/>
                    </a:cubicBezTo>
                    <a:cubicBezTo>
                      <a:pt x="2936" y="718"/>
                      <a:pt x="2836" y="685"/>
                      <a:pt x="2769" y="618"/>
                    </a:cubicBezTo>
                    <a:cubicBezTo>
                      <a:pt x="2802" y="618"/>
                      <a:pt x="2802" y="551"/>
                      <a:pt x="2769" y="518"/>
                    </a:cubicBezTo>
                    <a:cubicBezTo>
                      <a:pt x="2736" y="451"/>
                      <a:pt x="2669" y="418"/>
                      <a:pt x="2636" y="418"/>
                    </a:cubicBezTo>
                    <a:cubicBezTo>
                      <a:pt x="2536" y="384"/>
                      <a:pt x="2436" y="318"/>
                      <a:pt x="2335" y="284"/>
                    </a:cubicBezTo>
                    <a:cubicBezTo>
                      <a:pt x="2135" y="184"/>
                      <a:pt x="1935" y="151"/>
                      <a:pt x="1768" y="51"/>
                    </a:cubicBezTo>
                    <a:cubicBezTo>
                      <a:pt x="1702" y="17"/>
                      <a:pt x="1627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5185306" y="4643151"/>
                <a:ext cx="165373" cy="10338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70" extrusionOk="0">
                    <a:moveTo>
                      <a:pt x="1585" y="1"/>
                    </a:moveTo>
                    <a:cubicBezTo>
                      <a:pt x="1510" y="1"/>
                      <a:pt x="1435" y="18"/>
                      <a:pt x="1369" y="51"/>
                    </a:cubicBezTo>
                    <a:cubicBezTo>
                      <a:pt x="1302" y="118"/>
                      <a:pt x="1235" y="184"/>
                      <a:pt x="1202" y="285"/>
                    </a:cubicBezTo>
                    <a:cubicBezTo>
                      <a:pt x="1168" y="318"/>
                      <a:pt x="1135" y="351"/>
                      <a:pt x="1135" y="385"/>
                    </a:cubicBezTo>
                    <a:cubicBezTo>
                      <a:pt x="1035" y="418"/>
                      <a:pt x="968" y="451"/>
                      <a:pt x="902" y="485"/>
                    </a:cubicBezTo>
                    <a:cubicBezTo>
                      <a:pt x="701" y="585"/>
                      <a:pt x="535" y="685"/>
                      <a:pt x="401" y="818"/>
                    </a:cubicBezTo>
                    <a:cubicBezTo>
                      <a:pt x="234" y="952"/>
                      <a:pt x="134" y="1118"/>
                      <a:pt x="34" y="1285"/>
                    </a:cubicBezTo>
                    <a:cubicBezTo>
                      <a:pt x="1" y="1352"/>
                      <a:pt x="1" y="1419"/>
                      <a:pt x="34" y="1485"/>
                    </a:cubicBezTo>
                    <a:cubicBezTo>
                      <a:pt x="68" y="1552"/>
                      <a:pt x="101" y="1619"/>
                      <a:pt x="168" y="1686"/>
                    </a:cubicBezTo>
                    <a:cubicBezTo>
                      <a:pt x="268" y="1852"/>
                      <a:pt x="401" y="1952"/>
                      <a:pt x="568" y="2019"/>
                    </a:cubicBezTo>
                    <a:cubicBezTo>
                      <a:pt x="735" y="2086"/>
                      <a:pt x="902" y="2119"/>
                      <a:pt x="1068" y="2119"/>
                    </a:cubicBezTo>
                    <a:lnTo>
                      <a:pt x="1669" y="2119"/>
                    </a:lnTo>
                    <a:cubicBezTo>
                      <a:pt x="1702" y="2153"/>
                      <a:pt x="1702" y="2186"/>
                      <a:pt x="1736" y="2253"/>
                    </a:cubicBezTo>
                    <a:cubicBezTo>
                      <a:pt x="1802" y="2353"/>
                      <a:pt x="1836" y="2419"/>
                      <a:pt x="1936" y="2519"/>
                    </a:cubicBezTo>
                    <a:cubicBezTo>
                      <a:pt x="1984" y="2568"/>
                      <a:pt x="2104" y="2670"/>
                      <a:pt x="2217" y="2670"/>
                    </a:cubicBezTo>
                    <a:cubicBezTo>
                      <a:pt x="2259" y="2670"/>
                      <a:pt x="2300" y="2656"/>
                      <a:pt x="2336" y="2620"/>
                    </a:cubicBezTo>
                    <a:cubicBezTo>
                      <a:pt x="2369" y="2553"/>
                      <a:pt x="2403" y="2453"/>
                      <a:pt x="2403" y="2386"/>
                    </a:cubicBezTo>
                    <a:cubicBezTo>
                      <a:pt x="2436" y="2319"/>
                      <a:pt x="2469" y="2253"/>
                      <a:pt x="2503" y="2219"/>
                    </a:cubicBezTo>
                    <a:cubicBezTo>
                      <a:pt x="2536" y="2186"/>
                      <a:pt x="2569" y="2186"/>
                      <a:pt x="2569" y="2153"/>
                    </a:cubicBezTo>
                    <a:cubicBezTo>
                      <a:pt x="2603" y="2119"/>
                      <a:pt x="2536" y="2052"/>
                      <a:pt x="2503" y="2052"/>
                    </a:cubicBezTo>
                    <a:cubicBezTo>
                      <a:pt x="2436" y="2019"/>
                      <a:pt x="2369" y="2019"/>
                      <a:pt x="2336" y="1986"/>
                    </a:cubicBezTo>
                    <a:cubicBezTo>
                      <a:pt x="2403" y="1986"/>
                      <a:pt x="2469" y="1952"/>
                      <a:pt x="2536" y="1919"/>
                    </a:cubicBezTo>
                    <a:cubicBezTo>
                      <a:pt x="2603" y="1886"/>
                      <a:pt x="2703" y="1852"/>
                      <a:pt x="2770" y="1786"/>
                    </a:cubicBezTo>
                    <a:cubicBezTo>
                      <a:pt x="2936" y="1652"/>
                      <a:pt x="3103" y="1552"/>
                      <a:pt x="3337" y="1452"/>
                    </a:cubicBezTo>
                    <a:cubicBezTo>
                      <a:pt x="3398" y="1440"/>
                      <a:pt x="3463" y="1432"/>
                      <a:pt x="3530" y="1432"/>
                    </a:cubicBezTo>
                    <a:cubicBezTo>
                      <a:pt x="3646" y="1432"/>
                      <a:pt x="3765" y="1455"/>
                      <a:pt x="3870" y="1519"/>
                    </a:cubicBezTo>
                    <a:cubicBezTo>
                      <a:pt x="3970" y="1552"/>
                      <a:pt x="4037" y="1619"/>
                      <a:pt x="4104" y="1686"/>
                    </a:cubicBezTo>
                    <a:cubicBezTo>
                      <a:pt x="4131" y="1712"/>
                      <a:pt x="4180" y="1761"/>
                      <a:pt x="4215" y="1761"/>
                    </a:cubicBezTo>
                    <a:cubicBezTo>
                      <a:pt x="4223" y="1761"/>
                      <a:pt x="4231" y="1759"/>
                      <a:pt x="4237" y="1752"/>
                    </a:cubicBezTo>
                    <a:cubicBezTo>
                      <a:pt x="4271" y="1719"/>
                      <a:pt x="4271" y="1619"/>
                      <a:pt x="4271" y="1585"/>
                    </a:cubicBezTo>
                    <a:cubicBezTo>
                      <a:pt x="4237" y="1485"/>
                      <a:pt x="4204" y="1352"/>
                      <a:pt x="4137" y="1252"/>
                    </a:cubicBezTo>
                    <a:cubicBezTo>
                      <a:pt x="4104" y="1185"/>
                      <a:pt x="4071" y="1118"/>
                      <a:pt x="4004" y="1052"/>
                    </a:cubicBezTo>
                    <a:cubicBezTo>
                      <a:pt x="3970" y="1018"/>
                      <a:pt x="3937" y="952"/>
                      <a:pt x="3970" y="885"/>
                    </a:cubicBezTo>
                    <a:cubicBezTo>
                      <a:pt x="4004" y="852"/>
                      <a:pt x="4037" y="818"/>
                      <a:pt x="4037" y="752"/>
                    </a:cubicBezTo>
                    <a:cubicBezTo>
                      <a:pt x="4104" y="585"/>
                      <a:pt x="4137" y="385"/>
                      <a:pt x="4104" y="218"/>
                    </a:cubicBezTo>
                    <a:cubicBezTo>
                      <a:pt x="4004" y="218"/>
                      <a:pt x="3904" y="251"/>
                      <a:pt x="3870" y="351"/>
                    </a:cubicBezTo>
                    <a:lnTo>
                      <a:pt x="3804" y="385"/>
                    </a:lnTo>
                    <a:cubicBezTo>
                      <a:pt x="3770" y="451"/>
                      <a:pt x="3704" y="518"/>
                      <a:pt x="3637" y="551"/>
                    </a:cubicBezTo>
                    <a:cubicBezTo>
                      <a:pt x="3499" y="662"/>
                      <a:pt x="3338" y="727"/>
                      <a:pt x="3173" y="727"/>
                    </a:cubicBezTo>
                    <a:cubicBezTo>
                      <a:pt x="3139" y="727"/>
                      <a:pt x="3104" y="724"/>
                      <a:pt x="3070" y="718"/>
                    </a:cubicBezTo>
                    <a:cubicBezTo>
                      <a:pt x="2970" y="718"/>
                      <a:pt x="2870" y="685"/>
                      <a:pt x="2803" y="651"/>
                    </a:cubicBezTo>
                    <a:cubicBezTo>
                      <a:pt x="2836" y="618"/>
                      <a:pt x="2836" y="551"/>
                      <a:pt x="2803" y="518"/>
                    </a:cubicBezTo>
                    <a:cubicBezTo>
                      <a:pt x="2770" y="485"/>
                      <a:pt x="2703" y="418"/>
                      <a:pt x="2670" y="418"/>
                    </a:cubicBezTo>
                    <a:cubicBezTo>
                      <a:pt x="2569" y="385"/>
                      <a:pt x="2469" y="318"/>
                      <a:pt x="2369" y="285"/>
                    </a:cubicBezTo>
                    <a:cubicBezTo>
                      <a:pt x="2169" y="184"/>
                      <a:pt x="1936" y="151"/>
                      <a:pt x="1802" y="51"/>
                    </a:cubicBezTo>
                    <a:cubicBezTo>
                      <a:pt x="1736" y="18"/>
                      <a:pt x="1661" y="1"/>
                      <a:pt x="1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8953153" y="4723715"/>
                <a:ext cx="164057" cy="1045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1" extrusionOk="0">
                    <a:moveTo>
                      <a:pt x="1618" y="0"/>
                    </a:moveTo>
                    <a:cubicBezTo>
                      <a:pt x="1567" y="0"/>
                      <a:pt x="1516" y="11"/>
                      <a:pt x="1468" y="35"/>
                    </a:cubicBezTo>
                    <a:cubicBezTo>
                      <a:pt x="1402" y="102"/>
                      <a:pt x="1335" y="168"/>
                      <a:pt x="1268" y="235"/>
                    </a:cubicBezTo>
                    <a:cubicBezTo>
                      <a:pt x="1235" y="268"/>
                      <a:pt x="1235" y="302"/>
                      <a:pt x="1201" y="335"/>
                    </a:cubicBezTo>
                    <a:cubicBezTo>
                      <a:pt x="1101" y="368"/>
                      <a:pt x="1035" y="402"/>
                      <a:pt x="968" y="402"/>
                    </a:cubicBezTo>
                    <a:cubicBezTo>
                      <a:pt x="768" y="502"/>
                      <a:pt x="601" y="602"/>
                      <a:pt x="434" y="735"/>
                    </a:cubicBezTo>
                    <a:cubicBezTo>
                      <a:pt x="267" y="835"/>
                      <a:pt x="134" y="969"/>
                      <a:pt x="67" y="1136"/>
                    </a:cubicBezTo>
                    <a:cubicBezTo>
                      <a:pt x="1" y="1202"/>
                      <a:pt x="1" y="1269"/>
                      <a:pt x="1" y="1336"/>
                    </a:cubicBezTo>
                    <a:cubicBezTo>
                      <a:pt x="34" y="1402"/>
                      <a:pt x="67" y="1503"/>
                      <a:pt x="134" y="1569"/>
                    </a:cubicBezTo>
                    <a:cubicBezTo>
                      <a:pt x="234" y="1736"/>
                      <a:pt x="367" y="1836"/>
                      <a:pt x="501" y="1936"/>
                    </a:cubicBezTo>
                    <a:cubicBezTo>
                      <a:pt x="668" y="2003"/>
                      <a:pt x="834" y="2036"/>
                      <a:pt x="968" y="2070"/>
                    </a:cubicBezTo>
                    <a:cubicBezTo>
                      <a:pt x="1168" y="2103"/>
                      <a:pt x="1368" y="2103"/>
                      <a:pt x="1602" y="2103"/>
                    </a:cubicBezTo>
                    <a:cubicBezTo>
                      <a:pt x="1602" y="2136"/>
                      <a:pt x="1635" y="2203"/>
                      <a:pt x="1668" y="2236"/>
                    </a:cubicBezTo>
                    <a:cubicBezTo>
                      <a:pt x="1702" y="2336"/>
                      <a:pt x="1735" y="2403"/>
                      <a:pt x="1802" y="2503"/>
                    </a:cubicBezTo>
                    <a:cubicBezTo>
                      <a:pt x="1874" y="2576"/>
                      <a:pt x="1982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0"/>
                      <a:pt x="2269" y="2503"/>
                      <a:pt x="2302" y="2437"/>
                    </a:cubicBezTo>
                    <a:cubicBezTo>
                      <a:pt x="2302" y="2370"/>
                      <a:pt x="2336" y="2303"/>
                      <a:pt x="2402" y="2270"/>
                    </a:cubicBezTo>
                    <a:cubicBezTo>
                      <a:pt x="2436" y="2270"/>
                      <a:pt x="2469" y="2236"/>
                      <a:pt x="2469" y="2203"/>
                    </a:cubicBezTo>
                    <a:cubicBezTo>
                      <a:pt x="2502" y="2170"/>
                      <a:pt x="2436" y="2103"/>
                      <a:pt x="2402" y="2103"/>
                    </a:cubicBezTo>
                    <a:cubicBezTo>
                      <a:pt x="2336" y="2070"/>
                      <a:pt x="2302" y="2070"/>
                      <a:pt x="2235" y="2036"/>
                    </a:cubicBezTo>
                    <a:cubicBezTo>
                      <a:pt x="2302" y="2036"/>
                      <a:pt x="2402" y="2003"/>
                      <a:pt x="2469" y="1970"/>
                    </a:cubicBezTo>
                    <a:cubicBezTo>
                      <a:pt x="2536" y="1970"/>
                      <a:pt x="2636" y="1903"/>
                      <a:pt x="2702" y="1869"/>
                    </a:cubicBezTo>
                    <a:cubicBezTo>
                      <a:pt x="2869" y="1736"/>
                      <a:pt x="3069" y="1636"/>
                      <a:pt x="3270" y="1603"/>
                    </a:cubicBezTo>
                    <a:cubicBezTo>
                      <a:pt x="3340" y="1579"/>
                      <a:pt x="3411" y="1568"/>
                      <a:pt x="3481" y="1568"/>
                    </a:cubicBezTo>
                    <a:cubicBezTo>
                      <a:pt x="3607" y="1568"/>
                      <a:pt x="3729" y="1605"/>
                      <a:pt x="3837" y="1669"/>
                    </a:cubicBezTo>
                    <a:cubicBezTo>
                      <a:pt x="3903" y="1736"/>
                      <a:pt x="3970" y="1803"/>
                      <a:pt x="4037" y="1869"/>
                    </a:cubicBezTo>
                    <a:cubicBezTo>
                      <a:pt x="4070" y="1903"/>
                      <a:pt x="4137" y="1970"/>
                      <a:pt x="4170" y="1970"/>
                    </a:cubicBezTo>
                    <a:cubicBezTo>
                      <a:pt x="4237" y="1936"/>
                      <a:pt x="4204" y="1836"/>
                      <a:pt x="4204" y="1803"/>
                    </a:cubicBezTo>
                    <a:cubicBezTo>
                      <a:pt x="4204" y="1669"/>
                      <a:pt x="4170" y="1569"/>
                      <a:pt x="4137" y="1469"/>
                    </a:cubicBezTo>
                    <a:cubicBezTo>
                      <a:pt x="4103" y="1402"/>
                      <a:pt x="4037" y="1336"/>
                      <a:pt x="4003" y="1269"/>
                    </a:cubicBezTo>
                    <a:cubicBezTo>
                      <a:pt x="3937" y="1202"/>
                      <a:pt x="3937" y="1136"/>
                      <a:pt x="4003" y="1102"/>
                    </a:cubicBezTo>
                    <a:cubicBezTo>
                      <a:pt x="4037" y="1036"/>
                      <a:pt x="4070" y="1002"/>
                      <a:pt x="4070" y="969"/>
                    </a:cubicBezTo>
                    <a:cubicBezTo>
                      <a:pt x="4137" y="802"/>
                      <a:pt x="4170" y="602"/>
                      <a:pt x="4170" y="435"/>
                    </a:cubicBezTo>
                    <a:cubicBezTo>
                      <a:pt x="4070" y="435"/>
                      <a:pt x="4003" y="468"/>
                      <a:pt x="3937" y="535"/>
                    </a:cubicBezTo>
                    <a:lnTo>
                      <a:pt x="3870" y="602"/>
                    </a:lnTo>
                    <a:cubicBezTo>
                      <a:pt x="3803" y="635"/>
                      <a:pt x="3770" y="702"/>
                      <a:pt x="3703" y="735"/>
                    </a:cubicBezTo>
                    <a:cubicBezTo>
                      <a:pt x="3539" y="818"/>
                      <a:pt x="3374" y="877"/>
                      <a:pt x="3209" y="877"/>
                    </a:cubicBezTo>
                    <a:cubicBezTo>
                      <a:pt x="3174" y="877"/>
                      <a:pt x="3138" y="875"/>
                      <a:pt x="3103" y="869"/>
                    </a:cubicBezTo>
                    <a:cubicBezTo>
                      <a:pt x="3003" y="835"/>
                      <a:pt x="2936" y="802"/>
                      <a:pt x="2836" y="735"/>
                    </a:cubicBezTo>
                    <a:cubicBezTo>
                      <a:pt x="2869" y="735"/>
                      <a:pt x="2903" y="669"/>
                      <a:pt x="2869" y="635"/>
                    </a:cubicBezTo>
                    <a:cubicBezTo>
                      <a:pt x="2836" y="569"/>
                      <a:pt x="2769" y="535"/>
                      <a:pt x="2702" y="502"/>
                    </a:cubicBezTo>
                    <a:cubicBezTo>
                      <a:pt x="2636" y="468"/>
                      <a:pt x="2536" y="402"/>
                      <a:pt x="2436" y="335"/>
                    </a:cubicBezTo>
                    <a:cubicBezTo>
                      <a:pt x="2269" y="235"/>
                      <a:pt x="2069" y="202"/>
                      <a:pt x="1869" y="102"/>
                    </a:cubicBezTo>
                    <a:cubicBezTo>
                      <a:pt x="1804" y="37"/>
                      <a:pt x="1712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 flipH="1">
                <a:off x="7639146" y="4540189"/>
                <a:ext cx="165334" cy="102337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643" extrusionOk="0">
                    <a:moveTo>
                      <a:pt x="1563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4" y="103"/>
                      <a:pt x="1268" y="170"/>
                      <a:pt x="1201" y="237"/>
                    </a:cubicBezTo>
                    <a:cubicBezTo>
                      <a:pt x="1201" y="270"/>
                      <a:pt x="1168" y="337"/>
                      <a:pt x="1134" y="370"/>
                    </a:cubicBezTo>
                    <a:cubicBezTo>
                      <a:pt x="1068" y="370"/>
                      <a:pt x="968" y="404"/>
                      <a:pt x="901" y="470"/>
                    </a:cubicBezTo>
                    <a:cubicBezTo>
                      <a:pt x="734" y="537"/>
                      <a:pt x="534" y="670"/>
                      <a:pt x="400" y="804"/>
                    </a:cubicBezTo>
                    <a:cubicBezTo>
                      <a:pt x="234" y="904"/>
                      <a:pt x="134" y="1037"/>
                      <a:pt x="34" y="1204"/>
                    </a:cubicBezTo>
                    <a:cubicBezTo>
                      <a:pt x="0" y="1271"/>
                      <a:pt x="0" y="1338"/>
                      <a:pt x="34" y="1404"/>
                    </a:cubicBezTo>
                    <a:cubicBezTo>
                      <a:pt x="34" y="1471"/>
                      <a:pt x="100" y="1571"/>
                      <a:pt x="134" y="1638"/>
                    </a:cubicBezTo>
                    <a:cubicBezTo>
                      <a:pt x="234" y="1771"/>
                      <a:pt x="400" y="1905"/>
                      <a:pt x="567" y="1971"/>
                    </a:cubicBezTo>
                    <a:cubicBezTo>
                      <a:pt x="701" y="2038"/>
                      <a:pt x="867" y="2071"/>
                      <a:pt x="1034" y="2071"/>
                    </a:cubicBezTo>
                    <a:lnTo>
                      <a:pt x="1635" y="2071"/>
                    </a:lnTo>
                    <a:cubicBezTo>
                      <a:pt x="1668" y="2105"/>
                      <a:pt x="1701" y="2172"/>
                      <a:pt x="1701" y="2205"/>
                    </a:cubicBez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48" y="2541"/>
                      <a:pt x="2058" y="2643"/>
                      <a:pt x="2166" y="2643"/>
                    </a:cubicBezTo>
                    <a:cubicBezTo>
                      <a:pt x="2214" y="2643"/>
                      <a:pt x="2261" y="2623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369" y="2305"/>
                      <a:pt x="2402" y="2238"/>
                      <a:pt x="2469" y="2205"/>
                    </a:cubicBezTo>
                    <a:cubicBezTo>
                      <a:pt x="2502" y="2172"/>
                      <a:pt x="2535" y="2138"/>
                      <a:pt x="2535" y="2105"/>
                    </a:cubicBezTo>
                    <a:cubicBezTo>
                      <a:pt x="2569" y="2071"/>
                      <a:pt x="2502" y="2038"/>
                      <a:pt x="2469" y="2005"/>
                    </a:cubicBezTo>
                    <a:cubicBezTo>
                      <a:pt x="2402" y="2005"/>
                      <a:pt x="2335" y="2005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569" y="1871"/>
                      <a:pt x="2669" y="1838"/>
                      <a:pt x="2735" y="1771"/>
                    </a:cubicBezTo>
                    <a:cubicBezTo>
                      <a:pt x="2902" y="1638"/>
                      <a:pt x="3102" y="1538"/>
                      <a:pt x="3303" y="1471"/>
                    </a:cubicBezTo>
                    <a:cubicBezTo>
                      <a:pt x="3373" y="1447"/>
                      <a:pt x="3444" y="1436"/>
                      <a:pt x="3514" y="1436"/>
                    </a:cubicBezTo>
                    <a:cubicBezTo>
                      <a:pt x="3640" y="1436"/>
                      <a:pt x="3762" y="1473"/>
                      <a:pt x="3870" y="1538"/>
                    </a:cubicBezTo>
                    <a:cubicBezTo>
                      <a:pt x="3936" y="1571"/>
                      <a:pt x="4003" y="1638"/>
                      <a:pt x="4070" y="1705"/>
                    </a:cubicBezTo>
                    <a:cubicBezTo>
                      <a:pt x="4097" y="1732"/>
                      <a:pt x="4146" y="1780"/>
                      <a:pt x="4181" y="1780"/>
                    </a:cubicBezTo>
                    <a:cubicBezTo>
                      <a:pt x="4189" y="1780"/>
                      <a:pt x="4197" y="1778"/>
                      <a:pt x="4203" y="1771"/>
                    </a:cubicBezTo>
                    <a:cubicBezTo>
                      <a:pt x="4270" y="1738"/>
                      <a:pt x="4237" y="1671"/>
                      <a:pt x="4237" y="1604"/>
                    </a:cubicBezTo>
                    <a:cubicBezTo>
                      <a:pt x="4237" y="1504"/>
                      <a:pt x="4170" y="1404"/>
                      <a:pt x="4136" y="1338"/>
                    </a:cubicBezTo>
                    <a:cubicBezTo>
                      <a:pt x="4070" y="1238"/>
                      <a:pt x="4036" y="1171"/>
                      <a:pt x="3970" y="1137"/>
                    </a:cubicBezTo>
                    <a:cubicBezTo>
                      <a:pt x="3936" y="1071"/>
                      <a:pt x="3903" y="1004"/>
                      <a:pt x="3970" y="937"/>
                    </a:cubicBezTo>
                    <a:cubicBezTo>
                      <a:pt x="4003" y="904"/>
                      <a:pt x="4036" y="871"/>
                      <a:pt x="4070" y="837"/>
                    </a:cubicBezTo>
                    <a:cubicBezTo>
                      <a:pt x="4136" y="670"/>
                      <a:pt x="4136" y="470"/>
                      <a:pt x="4103" y="270"/>
                    </a:cubicBezTo>
                    <a:lnTo>
                      <a:pt x="4103" y="270"/>
                    </a:lnTo>
                    <a:cubicBezTo>
                      <a:pt x="4036" y="304"/>
                      <a:pt x="3936" y="337"/>
                      <a:pt x="3903" y="404"/>
                    </a:cubicBezTo>
                    <a:lnTo>
                      <a:pt x="3836" y="470"/>
                    </a:lnTo>
                    <a:cubicBezTo>
                      <a:pt x="3770" y="504"/>
                      <a:pt x="3736" y="570"/>
                      <a:pt x="3669" y="637"/>
                    </a:cubicBezTo>
                    <a:cubicBezTo>
                      <a:pt x="3532" y="719"/>
                      <a:pt x="3372" y="779"/>
                      <a:pt x="3209" y="779"/>
                    </a:cubicBezTo>
                    <a:cubicBezTo>
                      <a:pt x="3173" y="779"/>
                      <a:pt x="3138" y="776"/>
                      <a:pt x="3102" y="771"/>
                    </a:cubicBezTo>
                    <a:cubicBezTo>
                      <a:pt x="3002" y="737"/>
                      <a:pt x="2902" y="704"/>
                      <a:pt x="2802" y="670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5" y="470"/>
                      <a:pt x="2669" y="437"/>
                    </a:cubicBezTo>
                    <a:cubicBezTo>
                      <a:pt x="2602" y="404"/>
                      <a:pt x="2502" y="337"/>
                      <a:pt x="2402" y="304"/>
                    </a:cubicBezTo>
                    <a:cubicBezTo>
                      <a:pt x="2202" y="203"/>
                      <a:pt x="2002" y="170"/>
                      <a:pt x="1801" y="70"/>
                    </a:cubicBezTo>
                    <a:cubicBezTo>
                      <a:pt x="1740" y="29"/>
                      <a:pt x="1652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9437" y="4828430"/>
                <a:ext cx="165373" cy="10206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6" extrusionOk="0">
                    <a:moveTo>
                      <a:pt x="1598" y="1"/>
                    </a:moveTo>
                    <a:cubicBezTo>
                      <a:pt x="1527" y="1"/>
                      <a:pt x="1452" y="17"/>
                      <a:pt x="1368" y="51"/>
                    </a:cubicBezTo>
                    <a:cubicBezTo>
                      <a:pt x="1302" y="84"/>
                      <a:pt x="1268" y="151"/>
                      <a:pt x="1202" y="251"/>
                    </a:cubicBezTo>
                    <a:cubicBezTo>
                      <a:pt x="1168" y="284"/>
                      <a:pt x="1168" y="318"/>
                      <a:pt x="1135" y="351"/>
                    </a:cubicBezTo>
                    <a:cubicBezTo>
                      <a:pt x="1068" y="384"/>
                      <a:pt x="968" y="418"/>
                      <a:pt x="901" y="451"/>
                    </a:cubicBezTo>
                    <a:cubicBezTo>
                      <a:pt x="701" y="551"/>
                      <a:pt x="535" y="651"/>
                      <a:pt x="368" y="785"/>
                    </a:cubicBezTo>
                    <a:cubicBezTo>
                      <a:pt x="234" y="885"/>
                      <a:pt x="101" y="1052"/>
                      <a:pt x="34" y="1218"/>
                    </a:cubicBezTo>
                    <a:cubicBezTo>
                      <a:pt x="1" y="1252"/>
                      <a:pt x="1" y="1352"/>
                      <a:pt x="34" y="1418"/>
                    </a:cubicBezTo>
                    <a:cubicBezTo>
                      <a:pt x="68" y="1485"/>
                      <a:pt x="101" y="1552"/>
                      <a:pt x="168" y="1619"/>
                    </a:cubicBezTo>
                    <a:cubicBezTo>
                      <a:pt x="268" y="1785"/>
                      <a:pt x="401" y="1885"/>
                      <a:pt x="568" y="1952"/>
                    </a:cubicBezTo>
                    <a:cubicBezTo>
                      <a:pt x="735" y="2019"/>
                      <a:pt x="901" y="2052"/>
                      <a:pt x="1035" y="2052"/>
                    </a:cubicBezTo>
                    <a:cubicBezTo>
                      <a:pt x="1135" y="2069"/>
                      <a:pt x="1235" y="2077"/>
                      <a:pt x="1335" y="2077"/>
                    </a:cubicBezTo>
                    <a:cubicBezTo>
                      <a:pt x="1435" y="2077"/>
                      <a:pt x="1535" y="2069"/>
                      <a:pt x="1635" y="2052"/>
                    </a:cubicBezTo>
                    <a:lnTo>
                      <a:pt x="1735" y="2186"/>
                    </a:lnTo>
                    <a:cubicBezTo>
                      <a:pt x="1769" y="2286"/>
                      <a:pt x="1835" y="2386"/>
                      <a:pt x="1902" y="2453"/>
                    </a:cubicBezTo>
                    <a:cubicBezTo>
                      <a:pt x="1951" y="2526"/>
                      <a:pt x="2090" y="2636"/>
                      <a:pt x="2200" y="2636"/>
                    </a:cubicBezTo>
                    <a:cubicBezTo>
                      <a:pt x="2240" y="2636"/>
                      <a:pt x="2276" y="2621"/>
                      <a:pt x="2302" y="2586"/>
                    </a:cubicBezTo>
                    <a:cubicBezTo>
                      <a:pt x="2336" y="2519"/>
                      <a:pt x="2369" y="2419"/>
                      <a:pt x="2369" y="2352"/>
                    </a:cubicBezTo>
                    <a:cubicBezTo>
                      <a:pt x="2403" y="2286"/>
                      <a:pt x="2436" y="2219"/>
                      <a:pt x="2469" y="2186"/>
                    </a:cubicBezTo>
                    <a:cubicBezTo>
                      <a:pt x="2503" y="2186"/>
                      <a:pt x="2536" y="2152"/>
                      <a:pt x="2569" y="2119"/>
                    </a:cubicBezTo>
                    <a:cubicBezTo>
                      <a:pt x="2569" y="2086"/>
                      <a:pt x="2503" y="2019"/>
                      <a:pt x="2469" y="2019"/>
                    </a:cubicBezTo>
                    <a:cubicBezTo>
                      <a:pt x="2403" y="1986"/>
                      <a:pt x="2369" y="1986"/>
                      <a:pt x="2302" y="1952"/>
                    </a:cubicBezTo>
                    <a:cubicBezTo>
                      <a:pt x="2369" y="1952"/>
                      <a:pt x="2436" y="1919"/>
                      <a:pt x="2503" y="1919"/>
                    </a:cubicBezTo>
                    <a:cubicBezTo>
                      <a:pt x="2603" y="1852"/>
                      <a:pt x="2669" y="1819"/>
                      <a:pt x="2736" y="1752"/>
                    </a:cubicBezTo>
                    <a:cubicBezTo>
                      <a:pt x="2903" y="1619"/>
                      <a:pt x="3103" y="1519"/>
                      <a:pt x="3303" y="1452"/>
                    </a:cubicBezTo>
                    <a:cubicBezTo>
                      <a:pt x="3376" y="1440"/>
                      <a:pt x="3450" y="1432"/>
                      <a:pt x="3521" y="1432"/>
                    </a:cubicBezTo>
                    <a:cubicBezTo>
                      <a:pt x="3645" y="1432"/>
                      <a:pt x="3765" y="1455"/>
                      <a:pt x="3870" y="1519"/>
                    </a:cubicBezTo>
                    <a:cubicBezTo>
                      <a:pt x="3970" y="1585"/>
                      <a:pt x="4037" y="1619"/>
                      <a:pt x="4104" y="1719"/>
                    </a:cubicBezTo>
                    <a:cubicBezTo>
                      <a:pt x="4137" y="1719"/>
                      <a:pt x="4170" y="1785"/>
                      <a:pt x="4237" y="1785"/>
                    </a:cubicBezTo>
                    <a:cubicBezTo>
                      <a:pt x="4271" y="1752"/>
                      <a:pt x="4271" y="1652"/>
                      <a:pt x="4271" y="1619"/>
                    </a:cubicBezTo>
                    <a:cubicBezTo>
                      <a:pt x="4237" y="1519"/>
                      <a:pt x="4170" y="1418"/>
                      <a:pt x="4104" y="1318"/>
                    </a:cubicBezTo>
                    <a:cubicBezTo>
                      <a:pt x="4070" y="1252"/>
                      <a:pt x="4037" y="1185"/>
                      <a:pt x="3970" y="1118"/>
                    </a:cubicBezTo>
                    <a:cubicBezTo>
                      <a:pt x="3904" y="1052"/>
                      <a:pt x="3904" y="1018"/>
                      <a:pt x="3970" y="951"/>
                    </a:cubicBezTo>
                    <a:cubicBezTo>
                      <a:pt x="4004" y="918"/>
                      <a:pt x="4004" y="851"/>
                      <a:pt x="4037" y="818"/>
                    </a:cubicBezTo>
                    <a:cubicBezTo>
                      <a:pt x="4104" y="651"/>
                      <a:pt x="4137" y="451"/>
                      <a:pt x="4104" y="284"/>
                    </a:cubicBezTo>
                    <a:cubicBezTo>
                      <a:pt x="4004" y="284"/>
                      <a:pt x="3937" y="318"/>
                      <a:pt x="3870" y="384"/>
                    </a:cubicBezTo>
                    <a:lnTo>
                      <a:pt x="3837" y="451"/>
                    </a:lnTo>
                    <a:cubicBezTo>
                      <a:pt x="3770" y="518"/>
                      <a:pt x="3703" y="551"/>
                      <a:pt x="3637" y="618"/>
                    </a:cubicBezTo>
                    <a:cubicBezTo>
                      <a:pt x="3500" y="700"/>
                      <a:pt x="3340" y="760"/>
                      <a:pt x="3176" y="760"/>
                    </a:cubicBezTo>
                    <a:cubicBezTo>
                      <a:pt x="3141" y="760"/>
                      <a:pt x="3105" y="757"/>
                      <a:pt x="3070" y="751"/>
                    </a:cubicBezTo>
                    <a:cubicBezTo>
                      <a:pt x="2970" y="751"/>
                      <a:pt x="2870" y="718"/>
                      <a:pt x="2803" y="651"/>
                    </a:cubicBezTo>
                    <a:cubicBezTo>
                      <a:pt x="2836" y="651"/>
                      <a:pt x="2836" y="585"/>
                      <a:pt x="2803" y="551"/>
                    </a:cubicBezTo>
                    <a:cubicBezTo>
                      <a:pt x="2769" y="484"/>
                      <a:pt x="2736" y="451"/>
                      <a:pt x="2669" y="451"/>
                    </a:cubicBezTo>
                    <a:cubicBezTo>
                      <a:pt x="2569" y="384"/>
                      <a:pt x="2469" y="351"/>
                      <a:pt x="2369" y="284"/>
                    </a:cubicBezTo>
                    <a:cubicBezTo>
                      <a:pt x="2202" y="184"/>
                      <a:pt x="2002" y="151"/>
                      <a:pt x="1802" y="51"/>
                    </a:cubicBezTo>
                    <a:cubicBezTo>
                      <a:pt x="1735" y="17"/>
                      <a:pt x="1669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 flipH="1">
                <a:off x="6410538" y="4563493"/>
                <a:ext cx="165373" cy="10210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7" extrusionOk="0">
                    <a:moveTo>
                      <a:pt x="1565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5" y="103"/>
                      <a:pt x="1268" y="170"/>
                      <a:pt x="1235" y="237"/>
                    </a:cubicBezTo>
                    <a:cubicBezTo>
                      <a:pt x="1201" y="270"/>
                      <a:pt x="1168" y="304"/>
                      <a:pt x="1168" y="370"/>
                    </a:cubicBezTo>
                    <a:cubicBezTo>
                      <a:pt x="1068" y="370"/>
                      <a:pt x="1001" y="404"/>
                      <a:pt x="901" y="437"/>
                    </a:cubicBezTo>
                    <a:cubicBezTo>
                      <a:pt x="734" y="537"/>
                      <a:pt x="567" y="637"/>
                      <a:pt x="401" y="804"/>
                    </a:cubicBezTo>
                    <a:cubicBezTo>
                      <a:pt x="267" y="904"/>
                      <a:pt x="134" y="1037"/>
                      <a:pt x="67" y="1204"/>
                    </a:cubicBezTo>
                    <a:cubicBezTo>
                      <a:pt x="34" y="1271"/>
                      <a:pt x="0" y="1338"/>
                      <a:pt x="34" y="1404"/>
                    </a:cubicBezTo>
                    <a:cubicBezTo>
                      <a:pt x="67" y="1471"/>
                      <a:pt x="100" y="1571"/>
                      <a:pt x="167" y="1638"/>
                    </a:cubicBezTo>
                    <a:cubicBezTo>
                      <a:pt x="267" y="1771"/>
                      <a:pt x="401" y="1905"/>
                      <a:pt x="567" y="1971"/>
                    </a:cubicBezTo>
                    <a:cubicBezTo>
                      <a:pt x="734" y="2038"/>
                      <a:pt x="901" y="2072"/>
                      <a:pt x="1068" y="2072"/>
                    </a:cubicBezTo>
                    <a:lnTo>
                      <a:pt x="1668" y="2072"/>
                    </a:lnTo>
                    <a:lnTo>
                      <a:pt x="1735" y="2205"/>
                    </a:ln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74" y="2520"/>
                      <a:pt x="2097" y="2637"/>
                      <a:pt x="2198" y="2637"/>
                    </a:cubicBezTo>
                    <a:cubicBezTo>
                      <a:pt x="2238" y="2637"/>
                      <a:pt x="2274" y="2619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402" y="2272"/>
                      <a:pt x="2435" y="2238"/>
                      <a:pt x="2469" y="2205"/>
                    </a:cubicBezTo>
                    <a:cubicBezTo>
                      <a:pt x="2502" y="2205"/>
                      <a:pt x="2536" y="2138"/>
                      <a:pt x="2569" y="2105"/>
                    </a:cubicBezTo>
                    <a:cubicBezTo>
                      <a:pt x="2569" y="2072"/>
                      <a:pt x="2502" y="2038"/>
                      <a:pt x="2469" y="2005"/>
                    </a:cubicBezTo>
                    <a:cubicBezTo>
                      <a:pt x="2402" y="2005"/>
                      <a:pt x="2369" y="1971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602" y="1871"/>
                      <a:pt x="2669" y="1805"/>
                      <a:pt x="2769" y="1771"/>
                    </a:cubicBezTo>
                    <a:cubicBezTo>
                      <a:pt x="2902" y="1638"/>
                      <a:pt x="3103" y="1538"/>
                      <a:pt x="3303" y="1471"/>
                    </a:cubicBezTo>
                    <a:cubicBezTo>
                      <a:pt x="3374" y="1447"/>
                      <a:pt x="3445" y="1436"/>
                      <a:pt x="3514" y="1436"/>
                    </a:cubicBezTo>
                    <a:cubicBezTo>
                      <a:pt x="3641" y="1436"/>
                      <a:pt x="3762" y="1473"/>
                      <a:pt x="3870" y="1538"/>
                    </a:cubicBezTo>
                    <a:cubicBezTo>
                      <a:pt x="3970" y="1571"/>
                      <a:pt x="4037" y="1638"/>
                      <a:pt x="4103" y="1705"/>
                    </a:cubicBezTo>
                    <a:cubicBezTo>
                      <a:pt x="4130" y="1732"/>
                      <a:pt x="4157" y="1780"/>
                      <a:pt x="4202" y="1780"/>
                    </a:cubicBezTo>
                    <a:cubicBezTo>
                      <a:pt x="4213" y="1780"/>
                      <a:pt x="4224" y="1778"/>
                      <a:pt x="4237" y="1771"/>
                    </a:cubicBezTo>
                    <a:cubicBezTo>
                      <a:pt x="4270" y="1771"/>
                      <a:pt x="4270" y="1638"/>
                      <a:pt x="4270" y="1605"/>
                    </a:cubicBezTo>
                    <a:cubicBezTo>
                      <a:pt x="4237" y="1504"/>
                      <a:pt x="4170" y="1404"/>
                      <a:pt x="4137" y="1338"/>
                    </a:cubicBezTo>
                    <a:cubicBezTo>
                      <a:pt x="4103" y="1238"/>
                      <a:pt x="4037" y="1171"/>
                      <a:pt x="4003" y="1138"/>
                    </a:cubicBezTo>
                    <a:cubicBezTo>
                      <a:pt x="3937" y="1071"/>
                      <a:pt x="3937" y="1004"/>
                      <a:pt x="4003" y="937"/>
                    </a:cubicBezTo>
                    <a:lnTo>
                      <a:pt x="4070" y="837"/>
                    </a:lnTo>
                    <a:cubicBezTo>
                      <a:pt x="4137" y="637"/>
                      <a:pt x="4137" y="470"/>
                      <a:pt x="4103" y="270"/>
                    </a:cubicBezTo>
                    <a:cubicBezTo>
                      <a:pt x="4037" y="270"/>
                      <a:pt x="3937" y="337"/>
                      <a:pt x="3903" y="404"/>
                    </a:cubicBezTo>
                    <a:lnTo>
                      <a:pt x="3836" y="437"/>
                    </a:lnTo>
                    <a:cubicBezTo>
                      <a:pt x="3770" y="504"/>
                      <a:pt x="3736" y="570"/>
                      <a:pt x="3670" y="604"/>
                    </a:cubicBezTo>
                    <a:cubicBezTo>
                      <a:pt x="3503" y="737"/>
                      <a:pt x="3303" y="771"/>
                      <a:pt x="3103" y="771"/>
                    </a:cubicBezTo>
                    <a:cubicBezTo>
                      <a:pt x="3003" y="737"/>
                      <a:pt x="2902" y="704"/>
                      <a:pt x="2802" y="671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6" y="470"/>
                      <a:pt x="2669" y="437"/>
                    </a:cubicBezTo>
                    <a:lnTo>
                      <a:pt x="2402" y="304"/>
                    </a:lnTo>
                    <a:cubicBezTo>
                      <a:pt x="2202" y="204"/>
                      <a:pt x="2002" y="170"/>
                      <a:pt x="1835" y="70"/>
                    </a:cubicBezTo>
                    <a:cubicBezTo>
                      <a:pt x="1753" y="29"/>
                      <a:pt x="1657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7"/>
            <p:cNvSpPr/>
            <p:nvPr/>
          </p:nvSpPr>
          <p:spPr>
            <a:xfrm>
              <a:off x="-2160150" y="3661010"/>
              <a:ext cx="14325173" cy="1632339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>
            <a:off x="2008225" y="1888650"/>
            <a:ext cx="1065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5191225" y="1855875"/>
            <a:ext cx="28944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468563" y="231322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767314" y="591725"/>
            <a:ext cx="276146" cy="124940"/>
          </a:xfrm>
          <a:custGeom>
            <a:avLst/>
            <a:gdLst/>
            <a:ahLst/>
            <a:cxnLst/>
            <a:rect l="l" t="t" r="r" b="b"/>
            <a:pathLst>
              <a:path w="8474" h="3834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35" y="1302"/>
                  <a:pt x="2035" y="1569"/>
                </a:cubicBezTo>
                <a:cubicBezTo>
                  <a:pt x="2335" y="1736"/>
                  <a:pt x="2903" y="2169"/>
                  <a:pt x="2869" y="2603"/>
                </a:cubicBezTo>
                <a:lnTo>
                  <a:pt x="1502" y="3036"/>
                </a:lnTo>
                <a:cubicBezTo>
                  <a:pt x="1702" y="3437"/>
                  <a:pt x="2335" y="3403"/>
                  <a:pt x="2736" y="3437"/>
                </a:cubicBezTo>
                <a:lnTo>
                  <a:pt x="2736" y="3470"/>
                </a:lnTo>
                <a:cubicBezTo>
                  <a:pt x="3036" y="3470"/>
                  <a:pt x="3069" y="3604"/>
                  <a:pt x="3370" y="3704"/>
                </a:cubicBezTo>
                <a:cubicBezTo>
                  <a:pt x="3623" y="3791"/>
                  <a:pt x="3884" y="3833"/>
                  <a:pt x="4145" y="3833"/>
                </a:cubicBezTo>
                <a:cubicBezTo>
                  <a:pt x="4776" y="3833"/>
                  <a:pt x="5399" y="3585"/>
                  <a:pt x="5871" y="3137"/>
                </a:cubicBezTo>
                <a:cubicBezTo>
                  <a:pt x="6018" y="3088"/>
                  <a:pt x="6164" y="3057"/>
                  <a:pt x="6311" y="3057"/>
                </a:cubicBezTo>
                <a:cubicBezTo>
                  <a:pt x="6365" y="3057"/>
                  <a:pt x="6418" y="3061"/>
                  <a:pt x="6472" y="3070"/>
                </a:cubicBezTo>
                <a:lnTo>
                  <a:pt x="5705" y="2703"/>
                </a:lnTo>
                <a:cubicBezTo>
                  <a:pt x="5921" y="2544"/>
                  <a:pt x="6236" y="2504"/>
                  <a:pt x="6576" y="2504"/>
                </a:cubicBezTo>
                <a:cubicBezTo>
                  <a:pt x="6928" y="2504"/>
                  <a:pt x="7305" y="2547"/>
                  <a:pt x="7626" y="2547"/>
                </a:cubicBezTo>
                <a:cubicBezTo>
                  <a:pt x="7713" y="2547"/>
                  <a:pt x="7796" y="2544"/>
                  <a:pt x="7873" y="2536"/>
                </a:cubicBezTo>
                <a:lnTo>
                  <a:pt x="8240" y="2403"/>
                </a:lnTo>
                <a:lnTo>
                  <a:pt x="8340" y="2269"/>
                </a:lnTo>
                <a:lnTo>
                  <a:pt x="8373" y="2236"/>
                </a:lnTo>
                <a:cubicBezTo>
                  <a:pt x="8473" y="2102"/>
                  <a:pt x="8406" y="2236"/>
                  <a:pt x="8473" y="2036"/>
                </a:cubicBezTo>
                <a:lnTo>
                  <a:pt x="8473" y="2036"/>
                </a:lnTo>
                <a:cubicBezTo>
                  <a:pt x="8106" y="2136"/>
                  <a:pt x="7723" y="2186"/>
                  <a:pt x="7339" y="2186"/>
                </a:cubicBezTo>
                <a:cubicBezTo>
                  <a:pt x="6955" y="2186"/>
                  <a:pt x="6572" y="2136"/>
                  <a:pt x="6205" y="2036"/>
                </a:cubicBezTo>
                <a:cubicBezTo>
                  <a:pt x="6114" y="2028"/>
                  <a:pt x="6033" y="2025"/>
                  <a:pt x="5960" y="2025"/>
                </a:cubicBezTo>
                <a:cubicBezTo>
                  <a:pt x="5118" y="2025"/>
                  <a:pt x="5402" y="2480"/>
                  <a:pt x="4681" y="2480"/>
                </a:cubicBezTo>
                <a:cubicBezTo>
                  <a:pt x="4619" y="2480"/>
                  <a:pt x="4549" y="2477"/>
                  <a:pt x="4470" y="2469"/>
                </a:cubicBezTo>
                <a:lnTo>
                  <a:pt x="4170" y="2036"/>
                </a:lnTo>
                <a:cubicBezTo>
                  <a:pt x="4157" y="2036"/>
                  <a:pt x="4154" y="2041"/>
                  <a:pt x="4149" y="2041"/>
                </a:cubicBezTo>
                <a:cubicBezTo>
                  <a:pt x="4142" y="2041"/>
                  <a:pt x="4130" y="2029"/>
                  <a:pt x="4070" y="1969"/>
                </a:cubicBezTo>
                <a:cubicBezTo>
                  <a:pt x="3970" y="1869"/>
                  <a:pt x="4037" y="1969"/>
                  <a:pt x="4003" y="1836"/>
                </a:cubicBezTo>
                <a:cubicBezTo>
                  <a:pt x="3803" y="1769"/>
                  <a:pt x="3670" y="1602"/>
                  <a:pt x="3436" y="1502"/>
                </a:cubicBezTo>
                <a:cubicBezTo>
                  <a:pt x="2569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827799" y="337464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401" y="868"/>
                  <a:pt x="1568" y="1301"/>
                  <a:pt x="2069" y="1602"/>
                </a:cubicBezTo>
                <a:cubicBezTo>
                  <a:pt x="2336" y="1768"/>
                  <a:pt x="2936" y="2169"/>
                  <a:pt x="2903" y="2636"/>
                </a:cubicBezTo>
                <a:lnTo>
                  <a:pt x="1468" y="3103"/>
                </a:lnTo>
                <a:cubicBezTo>
                  <a:pt x="1702" y="3470"/>
                  <a:pt x="2302" y="3436"/>
                  <a:pt x="2703" y="3470"/>
                </a:cubicBezTo>
                <a:lnTo>
                  <a:pt x="2736" y="3470"/>
                </a:lnTo>
                <a:cubicBezTo>
                  <a:pt x="3036" y="3470"/>
                  <a:pt x="3103" y="3603"/>
                  <a:pt x="3370" y="3737"/>
                </a:cubicBezTo>
                <a:cubicBezTo>
                  <a:pt x="3620" y="3823"/>
                  <a:pt x="3882" y="3866"/>
                  <a:pt x="4143" y="3866"/>
                </a:cubicBezTo>
                <a:cubicBezTo>
                  <a:pt x="4785" y="3866"/>
                  <a:pt x="5421" y="3610"/>
                  <a:pt x="5872" y="3136"/>
                </a:cubicBezTo>
                <a:cubicBezTo>
                  <a:pt x="6072" y="3069"/>
                  <a:pt x="6272" y="3069"/>
                  <a:pt x="6472" y="3069"/>
                </a:cubicBezTo>
                <a:lnTo>
                  <a:pt x="5738" y="2736"/>
                </a:lnTo>
                <a:cubicBezTo>
                  <a:pt x="5962" y="2572"/>
                  <a:pt x="6287" y="2534"/>
                  <a:pt x="6636" y="2534"/>
                </a:cubicBezTo>
                <a:cubicBezTo>
                  <a:pt x="6926" y="2534"/>
                  <a:pt x="7234" y="2560"/>
                  <a:pt x="7516" y="2560"/>
                </a:cubicBezTo>
                <a:cubicBezTo>
                  <a:pt x="7654" y="2560"/>
                  <a:pt x="7786" y="2554"/>
                  <a:pt x="7906" y="2536"/>
                </a:cubicBezTo>
                <a:lnTo>
                  <a:pt x="8240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5"/>
                  <a:pt x="8440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6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1"/>
                  <a:pt x="4471" y="2469"/>
                </a:cubicBezTo>
                <a:lnTo>
                  <a:pt x="4204" y="2069"/>
                </a:lnTo>
                <a:cubicBezTo>
                  <a:pt x="4181" y="2069"/>
                  <a:pt x="4174" y="2072"/>
                  <a:pt x="4169" y="2072"/>
                </a:cubicBezTo>
                <a:cubicBezTo>
                  <a:pt x="4159" y="2072"/>
                  <a:pt x="4159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8"/>
                  <a:pt x="3703" y="1635"/>
                  <a:pt x="3470" y="1502"/>
                </a:cubicBezTo>
                <a:cubicBezTo>
                  <a:pt x="2603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746098" y="1334686"/>
            <a:ext cx="276114" cy="126016"/>
          </a:xfrm>
          <a:custGeom>
            <a:avLst/>
            <a:gdLst/>
            <a:ahLst/>
            <a:cxnLst/>
            <a:rect l="l" t="t" r="r" b="b"/>
            <a:pathLst>
              <a:path w="8473" h="3867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68" y="1302"/>
                  <a:pt x="2035" y="1602"/>
                </a:cubicBezTo>
                <a:cubicBezTo>
                  <a:pt x="2335" y="1769"/>
                  <a:pt x="2902" y="2169"/>
                  <a:pt x="2869" y="2636"/>
                </a:cubicBezTo>
                <a:lnTo>
                  <a:pt x="1468" y="3103"/>
                </a:lnTo>
                <a:cubicBezTo>
                  <a:pt x="1668" y="3470"/>
                  <a:pt x="2302" y="3437"/>
                  <a:pt x="2702" y="3470"/>
                </a:cubicBezTo>
                <a:cubicBezTo>
                  <a:pt x="3002" y="3470"/>
                  <a:pt x="3036" y="3637"/>
                  <a:pt x="3336" y="3737"/>
                </a:cubicBezTo>
                <a:cubicBezTo>
                  <a:pt x="3589" y="3825"/>
                  <a:pt x="3854" y="3867"/>
                  <a:pt x="4117" y="3867"/>
                </a:cubicBezTo>
                <a:cubicBezTo>
                  <a:pt x="4756" y="3867"/>
                  <a:pt x="5389" y="3619"/>
                  <a:pt x="5838" y="3170"/>
                </a:cubicBezTo>
                <a:cubicBezTo>
                  <a:pt x="5984" y="3121"/>
                  <a:pt x="6131" y="3090"/>
                  <a:pt x="6277" y="3090"/>
                </a:cubicBezTo>
                <a:cubicBezTo>
                  <a:pt x="6331" y="3090"/>
                  <a:pt x="6384" y="3094"/>
                  <a:pt x="6438" y="3103"/>
                </a:cubicBezTo>
                <a:lnTo>
                  <a:pt x="5704" y="2736"/>
                </a:lnTo>
                <a:cubicBezTo>
                  <a:pt x="5920" y="2578"/>
                  <a:pt x="6229" y="2538"/>
                  <a:pt x="6562" y="2538"/>
                </a:cubicBezTo>
                <a:cubicBezTo>
                  <a:pt x="6907" y="2538"/>
                  <a:pt x="7276" y="2581"/>
                  <a:pt x="7594" y="2581"/>
                </a:cubicBezTo>
                <a:cubicBezTo>
                  <a:pt x="7680" y="2581"/>
                  <a:pt x="7762" y="2578"/>
                  <a:pt x="7839" y="2569"/>
                </a:cubicBezTo>
                <a:lnTo>
                  <a:pt x="8239" y="2436"/>
                </a:lnTo>
                <a:lnTo>
                  <a:pt x="8373" y="2303"/>
                </a:lnTo>
                <a:lnTo>
                  <a:pt x="8373" y="2269"/>
                </a:lnTo>
                <a:cubicBezTo>
                  <a:pt x="8473" y="2136"/>
                  <a:pt x="8406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5" y="2219"/>
                </a:cubicBezTo>
                <a:cubicBezTo>
                  <a:pt x="6980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5" y="2487"/>
                </a:cubicBezTo>
                <a:cubicBezTo>
                  <a:pt x="4652" y="2487"/>
                  <a:pt x="4568" y="2482"/>
                  <a:pt x="4470" y="2469"/>
                </a:cubicBezTo>
                <a:lnTo>
                  <a:pt x="4170" y="2069"/>
                </a:lnTo>
                <a:cubicBezTo>
                  <a:pt x="4159" y="2058"/>
                  <a:pt x="4155" y="2058"/>
                  <a:pt x="4151" y="2058"/>
                </a:cubicBezTo>
                <a:cubicBezTo>
                  <a:pt x="4144" y="2058"/>
                  <a:pt x="4136" y="2058"/>
                  <a:pt x="4070" y="1969"/>
                </a:cubicBezTo>
                <a:cubicBezTo>
                  <a:pt x="4020" y="1919"/>
                  <a:pt x="4011" y="1919"/>
                  <a:pt x="4011" y="1919"/>
                </a:cubicBezTo>
                <a:cubicBezTo>
                  <a:pt x="4011" y="1919"/>
                  <a:pt x="4020" y="1919"/>
                  <a:pt x="4003" y="1869"/>
                </a:cubicBezTo>
                <a:cubicBezTo>
                  <a:pt x="3803" y="1769"/>
                  <a:pt x="3669" y="1635"/>
                  <a:pt x="3436" y="1502"/>
                </a:cubicBezTo>
                <a:cubicBezTo>
                  <a:pt x="2602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959136" y="3860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74264" y="21150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4092898" y="97411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393610" y="4243696"/>
            <a:ext cx="8471400" cy="733051"/>
            <a:chOff x="393610" y="4243696"/>
            <a:chExt cx="8471400" cy="733051"/>
          </a:xfrm>
        </p:grpSpPr>
        <p:sp>
          <p:nvSpPr>
            <p:cNvPr id="26" name="Google Shape;26;p3"/>
            <p:cNvSpPr/>
            <p:nvPr/>
          </p:nvSpPr>
          <p:spPr>
            <a:xfrm>
              <a:off x="7465842" y="42436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7973364" y="476880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737942" y="455232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2008217" y="4450526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1385462" y="487216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48716" y="4348314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699636" y="43484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93610" y="48733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463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225" y="1168075"/>
            <a:ext cx="73311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AutoNum type="arabicPeriod"/>
              <a:defRPr sz="1100">
                <a:solidFill>
                  <a:schemeClr val="accent6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>
                <a:solidFill>
                  <a:schemeClr val="accent6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>
                <a:solidFill>
                  <a:schemeClr val="accent6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8006760" y="4784086"/>
            <a:ext cx="1137240" cy="147015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 flipH="1">
            <a:off x="5461993" y="4175225"/>
            <a:ext cx="3682007" cy="332961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 hasCustomPrompt="1"/>
          </p:nvPr>
        </p:nvSpPr>
        <p:spPr>
          <a:xfrm>
            <a:off x="2646888" y="1741812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3180300" y="1486925"/>
            <a:ext cx="3316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14100" y="3222238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 flipH="1">
            <a:off x="2608800" y="2967763"/>
            <a:ext cx="3316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6535195" y="157965"/>
            <a:ext cx="1224974" cy="1224937"/>
          </a:xfrm>
          <a:custGeom>
            <a:avLst/>
            <a:gdLst/>
            <a:ahLst/>
            <a:cxnLst/>
            <a:rect l="l" t="t" r="r" b="b"/>
            <a:pathLst>
              <a:path w="15017" h="15017" extrusionOk="0">
                <a:moveTo>
                  <a:pt x="7508" y="1"/>
                </a:moveTo>
                <a:cubicBezTo>
                  <a:pt x="3361" y="1"/>
                  <a:pt x="0" y="3361"/>
                  <a:pt x="0" y="7509"/>
                </a:cubicBezTo>
                <a:cubicBezTo>
                  <a:pt x="0" y="11656"/>
                  <a:pt x="3361" y="15017"/>
                  <a:pt x="7508" y="15017"/>
                </a:cubicBezTo>
                <a:cubicBezTo>
                  <a:pt x="11656" y="15017"/>
                  <a:pt x="15017" y="11656"/>
                  <a:pt x="15017" y="7509"/>
                </a:cubicBezTo>
                <a:cubicBezTo>
                  <a:pt x="15017" y="3361"/>
                  <a:pt x="11656" y="1"/>
                  <a:pt x="75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 flipH="1">
            <a:off x="-1722200" y="-1010426"/>
            <a:ext cx="3836329" cy="6843608"/>
            <a:chOff x="6629631" y="-1010426"/>
            <a:chExt cx="3836329" cy="6843608"/>
          </a:xfrm>
        </p:grpSpPr>
        <p:sp>
          <p:nvSpPr>
            <p:cNvPr id="46" name="Google Shape;46;p5"/>
            <p:cNvSpPr/>
            <p:nvPr/>
          </p:nvSpPr>
          <p:spPr>
            <a:xfrm>
              <a:off x="6629631" y="3841003"/>
              <a:ext cx="3156648" cy="1992178"/>
            </a:xfrm>
            <a:custGeom>
              <a:avLst/>
              <a:gdLst/>
              <a:ahLst/>
              <a:cxnLst/>
              <a:rect l="l" t="t" r="r" b="b"/>
              <a:pathLst>
                <a:path w="67152" h="42380" extrusionOk="0">
                  <a:moveTo>
                    <a:pt x="0" y="0"/>
                  </a:moveTo>
                  <a:lnTo>
                    <a:pt x="19260" y="42380"/>
                  </a:lnTo>
                  <a:cubicBezTo>
                    <a:pt x="19260" y="42380"/>
                    <a:pt x="57819" y="34046"/>
                    <a:pt x="57819" y="32913"/>
                  </a:cubicBezTo>
                  <a:cubicBezTo>
                    <a:pt x="57819" y="31780"/>
                    <a:pt x="67151" y="7105"/>
                    <a:pt x="67151" y="7105"/>
                  </a:cubicBezTo>
                  <a:lnTo>
                    <a:pt x="29188" y="5492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647752" y="4099152"/>
              <a:ext cx="1088647" cy="1289040"/>
            </a:xfrm>
            <a:custGeom>
              <a:avLst/>
              <a:gdLst/>
              <a:ahLst/>
              <a:cxnLst/>
              <a:rect l="l" t="t" r="r" b="b"/>
              <a:pathLst>
                <a:path w="23159" h="27422" extrusionOk="0">
                  <a:moveTo>
                    <a:pt x="7528" y="0"/>
                  </a:moveTo>
                  <a:lnTo>
                    <a:pt x="1" y="27421"/>
                  </a:lnTo>
                  <a:lnTo>
                    <a:pt x="23159" y="250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629631" y="-1010426"/>
              <a:ext cx="3836329" cy="5185773"/>
            </a:xfrm>
            <a:custGeom>
              <a:avLst/>
              <a:gdLst/>
              <a:ahLst/>
              <a:cxnLst/>
              <a:rect l="l" t="t" r="r" b="b"/>
              <a:pathLst>
                <a:path w="81611" h="110318" extrusionOk="0">
                  <a:moveTo>
                    <a:pt x="66498" y="0"/>
                  </a:moveTo>
                  <a:lnTo>
                    <a:pt x="42706" y="4513"/>
                  </a:lnTo>
                  <a:lnTo>
                    <a:pt x="30167" y="40075"/>
                  </a:lnTo>
                  <a:lnTo>
                    <a:pt x="20509" y="52422"/>
                  </a:lnTo>
                  <a:lnTo>
                    <a:pt x="20509" y="62081"/>
                  </a:lnTo>
                  <a:lnTo>
                    <a:pt x="7009" y="90366"/>
                  </a:lnTo>
                  <a:lnTo>
                    <a:pt x="0" y="103212"/>
                  </a:lnTo>
                  <a:lnTo>
                    <a:pt x="29188" y="108704"/>
                  </a:lnTo>
                  <a:lnTo>
                    <a:pt x="67132" y="110317"/>
                  </a:lnTo>
                  <a:lnTo>
                    <a:pt x="81610" y="42879"/>
                  </a:lnTo>
                  <a:lnTo>
                    <a:pt x="77751" y="9332"/>
                  </a:lnTo>
                  <a:lnTo>
                    <a:pt x="66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7880613" y="-1010426"/>
              <a:ext cx="2585271" cy="5185773"/>
            </a:xfrm>
            <a:custGeom>
              <a:avLst/>
              <a:gdLst/>
              <a:ahLst/>
              <a:cxnLst/>
              <a:rect l="l" t="t" r="r" b="b"/>
              <a:pathLst>
                <a:path w="54997" h="110318" extrusionOk="0">
                  <a:moveTo>
                    <a:pt x="39884" y="0"/>
                  </a:moveTo>
                  <a:lnTo>
                    <a:pt x="28555" y="2151"/>
                  </a:lnTo>
                  <a:lnTo>
                    <a:pt x="1614" y="69762"/>
                  </a:lnTo>
                  <a:lnTo>
                    <a:pt x="19952" y="35639"/>
                  </a:lnTo>
                  <a:lnTo>
                    <a:pt x="22199" y="49580"/>
                  </a:lnTo>
                  <a:lnTo>
                    <a:pt x="16726" y="63368"/>
                  </a:lnTo>
                  <a:lnTo>
                    <a:pt x="1" y="83933"/>
                  </a:lnTo>
                  <a:lnTo>
                    <a:pt x="1" y="83933"/>
                  </a:lnTo>
                  <a:lnTo>
                    <a:pt x="15920" y="74870"/>
                  </a:lnTo>
                  <a:lnTo>
                    <a:pt x="15920" y="88772"/>
                  </a:lnTo>
                  <a:lnTo>
                    <a:pt x="2574" y="108704"/>
                  </a:lnTo>
                  <a:lnTo>
                    <a:pt x="40518" y="110317"/>
                  </a:lnTo>
                  <a:lnTo>
                    <a:pt x="54996" y="42879"/>
                  </a:lnTo>
                  <a:lnTo>
                    <a:pt x="51137" y="9332"/>
                  </a:lnTo>
                  <a:lnTo>
                    <a:pt x="39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7880613" y="1320057"/>
              <a:ext cx="1904650" cy="2855142"/>
            </a:xfrm>
            <a:custGeom>
              <a:avLst/>
              <a:gdLst/>
              <a:ahLst/>
              <a:cxnLst/>
              <a:rect l="l" t="t" r="r" b="b"/>
              <a:pathLst>
                <a:path w="40518" h="60738" extrusionOk="0">
                  <a:moveTo>
                    <a:pt x="22199" y="0"/>
                  </a:moveTo>
                  <a:lnTo>
                    <a:pt x="16726" y="13788"/>
                  </a:lnTo>
                  <a:lnTo>
                    <a:pt x="1" y="34353"/>
                  </a:lnTo>
                  <a:lnTo>
                    <a:pt x="1" y="34353"/>
                  </a:lnTo>
                  <a:lnTo>
                    <a:pt x="15920" y="25290"/>
                  </a:lnTo>
                  <a:lnTo>
                    <a:pt x="15920" y="39192"/>
                  </a:lnTo>
                  <a:lnTo>
                    <a:pt x="2574" y="59124"/>
                  </a:lnTo>
                  <a:lnTo>
                    <a:pt x="40518" y="60737"/>
                  </a:lnTo>
                  <a:lnTo>
                    <a:pt x="28804" y="45279"/>
                  </a:lnTo>
                  <a:lnTo>
                    <a:pt x="22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629631" y="1453644"/>
              <a:ext cx="1224968" cy="2387558"/>
            </a:xfrm>
            <a:custGeom>
              <a:avLst/>
              <a:gdLst/>
              <a:ahLst/>
              <a:cxnLst/>
              <a:rect l="l" t="t" r="r" b="b"/>
              <a:pathLst>
                <a:path w="26059" h="50791" extrusionOk="0">
                  <a:moveTo>
                    <a:pt x="20509" y="0"/>
                  </a:moveTo>
                  <a:lnTo>
                    <a:pt x="20509" y="9659"/>
                  </a:lnTo>
                  <a:lnTo>
                    <a:pt x="0" y="50790"/>
                  </a:lnTo>
                  <a:lnTo>
                    <a:pt x="21469" y="13845"/>
                  </a:lnTo>
                  <a:lnTo>
                    <a:pt x="26058" y="22371"/>
                  </a:lnTo>
                  <a:lnTo>
                    <a:pt x="20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5"/>
          <p:cNvGrpSpPr/>
          <p:nvPr/>
        </p:nvGrpSpPr>
        <p:grpSpPr>
          <a:xfrm flipH="1">
            <a:off x="7141738" y="-1463550"/>
            <a:ext cx="3933823" cy="7834782"/>
            <a:chOff x="-1707550" y="-1463550"/>
            <a:chExt cx="3933823" cy="7834782"/>
          </a:xfrm>
        </p:grpSpPr>
        <p:sp>
          <p:nvSpPr>
            <p:cNvPr id="53" name="Google Shape;53;p5"/>
            <p:cNvSpPr/>
            <p:nvPr/>
          </p:nvSpPr>
          <p:spPr>
            <a:xfrm>
              <a:off x="-362653" y="3055746"/>
              <a:ext cx="2048164" cy="3315486"/>
            </a:xfrm>
            <a:custGeom>
              <a:avLst/>
              <a:gdLst/>
              <a:ahLst/>
              <a:cxnLst/>
              <a:rect l="l" t="t" r="r" b="b"/>
              <a:pathLst>
                <a:path w="43571" h="70531" extrusionOk="0">
                  <a:moveTo>
                    <a:pt x="39327" y="0"/>
                  </a:moveTo>
                  <a:lnTo>
                    <a:pt x="43570" y="16706"/>
                  </a:lnTo>
                  <a:lnTo>
                    <a:pt x="27421" y="70530"/>
                  </a:lnTo>
                  <a:lnTo>
                    <a:pt x="8718" y="59086"/>
                  </a:lnTo>
                  <a:lnTo>
                    <a:pt x="0" y="10274"/>
                  </a:lnTo>
                  <a:lnTo>
                    <a:pt x="27095" y="4186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59219" y="3179415"/>
              <a:ext cx="866583" cy="3191809"/>
            </a:xfrm>
            <a:custGeom>
              <a:avLst/>
              <a:gdLst/>
              <a:ahLst/>
              <a:cxnLst/>
              <a:rect l="l" t="t" r="r" b="b"/>
              <a:pathLst>
                <a:path w="18435" h="67900" extrusionOk="0">
                  <a:moveTo>
                    <a:pt x="18435" y="0"/>
                  </a:moveTo>
                  <a:lnTo>
                    <a:pt x="14191" y="67899"/>
                  </a:lnTo>
                  <a:lnTo>
                    <a:pt x="1" y="21507"/>
                  </a:lnTo>
                  <a:lnTo>
                    <a:pt x="9064" y="263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-1707550" y="-1463550"/>
              <a:ext cx="3933823" cy="5304937"/>
            </a:xfrm>
            <a:custGeom>
              <a:avLst/>
              <a:gdLst/>
              <a:ahLst/>
              <a:cxnLst/>
              <a:rect l="l" t="t" r="r" b="b"/>
              <a:pathLst>
                <a:path w="83685" h="112853" extrusionOk="0">
                  <a:moveTo>
                    <a:pt x="58280" y="0"/>
                  </a:moveTo>
                  <a:lnTo>
                    <a:pt x="30628" y="4494"/>
                  </a:lnTo>
                  <a:lnTo>
                    <a:pt x="24196" y="21277"/>
                  </a:lnTo>
                  <a:lnTo>
                    <a:pt x="22275" y="57723"/>
                  </a:lnTo>
                  <a:lnTo>
                    <a:pt x="1" y="112852"/>
                  </a:lnTo>
                  <a:lnTo>
                    <a:pt x="55707" y="100332"/>
                  </a:lnTo>
                  <a:lnTo>
                    <a:pt x="67939" y="96146"/>
                  </a:lnTo>
                  <a:lnTo>
                    <a:pt x="76944" y="74390"/>
                  </a:lnTo>
                  <a:lnTo>
                    <a:pt x="79825" y="49715"/>
                  </a:lnTo>
                  <a:lnTo>
                    <a:pt x="83684" y="15113"/>
                  </a:lnTo>
                  <a:lnTo>
                    <a:pt x="58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85269" y="-1463550"/>
              <a:ext cx="1540859" cy="4766937"/>
            </a:xfrm>
            <a:custGeom>
              <a:avLst/>
              <a:gdLst/>
              <a:ahLst/>
              <a:cxnLst/>
              <a:rect l="l" t="t" r="r" b="b"/>
              <a:pathLst>
                <a:path w="32779" h="101408" extrusionOk="0">
                  <a:moveTo>
                    <a:pt x="7374" y="0"/>
                  </a:moveTo>
                  <a:lnTo>
                    <a:pt x="18818" y="24560"/>
                  </a:lnTo>
                  <a:lnTo>
                    <a:pt x="17033" y="34008"/>
                  </a:lnTo>
                  <a:lnTo>
                    <a:pt x="1594" y="48582"/>
                  </a:lnTo>
                  <a:lnTo>
                    <a:pt x="17033" y="38232"/>
                  </a:lnTo>
                  <a:lnTo>
                    <a:pt x="13480" y="47392"/>
                  </a:lnTo>
                  <a:lnTo>
                    <a:pt x="13480" y="57838"/>
                  </a:lnTo>
                  <a:lnTo>
                    <a:pt x="18818" y="71587"/>
                  </a:lnTo>
                  <a:lnTo>
                    <a:pt x="0" y="101408"/>
                  </a:lnTo>
                  <a:lnTo>
                    <a:pt x="4801" y="100332"/>
                  </a:lnTo>
                  <a:lnTo>
                    <a:pt x="17033" y="96146"/>
                  </a:lnTo>
                  <a:lnTo>
                    <a:pt x="26038" y="74390"/>
                  </a:lnTo>
                  <a:lnTo>
                    <a:pt x="28919" y="49715"/>
                  </a:lnTo>
                  <a:lnTo>
                    <a:pt x="32778" y="15113"/>
                  </a:lnTo>
                  <a:lnTo>
                    <a:pt x="7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7087" y="1185577"/>
              <a:ext cx="879275" cy="2261155"/>
            </a:xfrm>
            <a:custGeom>
              <a:avLst/>
              <a:gdLst/>
              <a:ahLst/>
              <a:cxnLst/>
              <a:rect l="l" t="t" r="r" b="b"/>
              <a:pathLst>
                <a:path w="18705" h="48102" extrusionOk="0">
                  <a:moveTo>
                    <a:pt x="18704" y="0"/>
                  </a:moveTo>
                  <a:lnTo>
                    <a:pt x="1" y="48102"/>
                  </a:lnTo>
                  <a:lnTo>
                    <a:pt x="13577" y="45049"/>
                  </a:lnTo>
                  <a:lnTo>
                    <a:pt x="10044" y="33988"/>
                  </a:lnTo>
                  <a:lnTo>
                    <a:pt x="18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85269" y="1901315"/>
              <a:ext cx="884634" cy="1401858"/>
            </a:xfrm>
            <a:custGeom>
              <a:avLst/>
              <a:gdLst/>
              <a:ahLst/>
              <a:cxnLst/>
              <a:rect l="l" t="t" r="r" b="b"/>
              <a:pathLst>
                <a:path w="18819" h="29822" extrusionOk="0">
                  <a:moveTo>
                    <a:pt x="18818" y="1"/>
                  </a:moveTo>
                  <a:lnTo>
                    <a:pt x="0" y="29822"/>
                  </a:lnTo>
                  <a:lnTo>
                    <a:pt x="4801" y="28746"/>
                  </a:lnTo>
                  <a:lnTo>
                    <a:pt x="9371" y="27191"/>
                  </a:lnTo>
                  <a:lnTo>
                    <a:pt x="188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318892" y="333527"/>
              <a:ext cx="167018" cy="873822"/>
            </a:xfrm>
            <a:custGeom>
              <a:avLst/>
              <a:gdLst/>
              <a:ahLst/>
              <a:cxnLst/>
              <a:rect l="l" t="t" r="r" b="b"/>
              <a:pathLst>
                <a:path w="3553" h="18589" extrusionOk="0">
                  <a:moveTo>
                    <a:pt x="3553" y="0"/>
                  </a:moveTo>
                  <a:lnTo>
                    <a:pt x="0" y="9160"/>
                  </a:lnTo>
                  <a:lnTo>
                    <a:pt x="0" y="18588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5"/>
          <p:cNvSpPr txBox="1">
            <a:spLocks noGrp="1"/>
          </p:cNvSpPr>
          <p:nvPr>
            <p:ph type="title" idx="4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713225" y="1195075"/>
            <a:ext cx="3844800" cy="25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6432788" y="215200"/>
            <a:ext cx="3369358" cy="15625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7197177" y="4770151"/>
            <a:ext cx="2836168" cy="24221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0" y="4779400"/>
            <a:ext cx="2473945" cy="223717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>
            <a:off x="85336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"/>
          </p:nvPr>
        </p:nvSpPr>
        <p:spPr>
          <a:xfrm>
            <a:off x="85337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85336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390291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/>
          </p:nvPr>
        </p:nvSpPr>
        <p:spPr>
          <a:xfrm>
            <a:off x="390292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90291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>
            <a:off x="85336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7"/>
          </p:nvPr>
        </p:nvSpPr>
        <p:spPr>
          <a:xfrm>
            <a:off x="85337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85336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9" hasCustomPrompt="1"/>
          </p:nvPr>
        </p:nvSpPr>
        <p:spPr>
          <a:xfrm>
            <a:off x="390291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3"/>
          </p:nvPr>
        </p:nvSpPr>
        <p:spPr>
          <a:xfrm>
            <a:off x="390292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4"/>
          </p:nvPr>
        </p:nvSpPr>
        <p:spPr>
          <a:xfrm>
            <a:off x="390291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 flipH="1">
            <a:off x="478153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202" name="Google Shape;202;p13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3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4"/>
          <p:cNvGrpSpPr/>
          <p:nvPr/>
        </p:nvGrpSpPr>
        <p:grpSpPr>
          <a:xfrm flipH="1">
            <a:off x="3172591" y="-491028"/>
            <a:ext cx="4295868" cy="4312634"/>
            <a:chOff x="870143" y="-491028"/>
            <a:chExt cx="4295868" cy="4312634"/>
          </a:xfrm>
        </p:grpSpPr>
        <p:sp>
          <p:nvSpPr>
            <p:cNvPr id="216" name="Google Shape;216;p14"/>
            <p:cNvSpPr/>
            <p:nvPr/>
          </p:nvSpPr>
          <p:spPr>
            <a:xfrm>
              <a:off x="870143" y="-491028"/>
              <a:ext cx="3985876" cy="1692025"/>
            </a:xfrm>
            <a:custGeom>
              <a:avLst/>
              <a:gdLst/>
              <a:ahLst/>
              <a:cxnLst/>
              <a:rect l="l" t="t" r="r" b="b"/>
              <a:pathLst>
                <a:path w="102941" h="43699" extrusionOk="0">
                  <a:moveTo>
                    <a:pt x="34358" y="0"/>
                  </a:moveTo>
                  <a:lnTo>
                    <a:pt x="26453" y="6538"/>
                  </a:lnTo>
                  <a:lnTo>
                    <a:pt x="21416" y="13944"/>
                  </a:lnTo>
                  <a:lnTo>
                    <a:pt x="11542" y="20281"/>
                  </a:lnTo>
                  <a:lnTo>
                    <a:pt x="8673" y="25352"/>
                  </a:lnTo>
                  <a:lnTo>
                    <a:pt x="2202" y="27453"/>
                  </a:lnTo>
                  <a:lnTo>
                    <a:pt x="1" y="29555"/>
                  </a:lnTo>
                  <a:lnTo>
                    <a:pt x="52505" y="43698"/>
                  </a:lnTo>
                  <a:lnTo>
                    <a:pt x="102941" y="32557"/>
                  </a:lnTo>
                  <a:lnTo>
                    <a:pt x="97737" y="26619"/>
                  </a:lnTo>
                  <a:lnTo>
                    <a:pt x="91099" y="26386"/>
                  </a:lnTo>
                  <a:lnTo>
                    <a:pt x="80858" y="21315"/>
                  </a:lnTo>
                  <a:lnTo>
                    <a:pt x="75121" y="24484"/>
                  </a:lnTo>
                  <a:lnTo>
                    <a:pt x="68816" y="18580"/>
                  </a:lnTo>
                  <a:lnTo>
                    <a:pt x="59677" y="13743"/>
                  </a:lnTo>
                  <a:lnTo>
                    <a:pt x="54273" y="17746"/>
                  </a:lnTo>
                  <a:lnTo>
                    <a:pt x="46934" y="15611"/>
                  </a:lnTo>
                  <a:lnTo>
                    <a:pt x="41530" y="4003"/>
                  </a:lnTo>
                  <a:lnTo>
                    <a:pt x="34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32883" y="676574"/>
              <a:ext cx="3823135" cy="842160"/>
            </a:xfrm>
            <a:custGeom>
              <a:avLst/>
              <a:gdLst/>
              <a:ahLst/>
              <a:cxnLst/>
              <a:rect l="l" t="t" r="r" b="b"/>
              <a:pathLst>
                <a:path w="98738" h="21750" extrusionOk="0">
                  <a:moveTo>
                    <a:pt x="5938" y="0"/>
                  </a:moveTo>
                  <a:lnTo>
                    <a:pt x="4971" y="100"/>
                  </a:lnTo>
                  <a:lnTo>
                    <a:pt x="1602" y="100"/>
                  </a:lnTo>
                  <a:lnTo>
                    <a:pt x="768" y="33"/>
                  </a:lnTo>
                  <a:lnTo>
                    <a:pt x="1" y="2268"/>
                  </a:lnTo>
                  <a:lnTo>
                    <a:pt x="768" y="21749"/>
                  </a:lnTo>
                  <a:lnTo>
                    <a:pt x="78623" y="21749"/>
                  </a:lnTo>
                  <a:lnTo>
                    <a:pt x="97003" y="6872"/>
                  </a:lnTo>
                  <a:lnTo>
                    <a:pt x="98738" y="2402"/>
                  </a:lnTo>
                  <a:lnTo>
                    <a:pt x="93634" y="2135"/>
                  </a:lnTo>
                  <a:lnTo>
                    <a:pt x="90332" y="67"/>
                  </a:lnTo>
                  <a:lnTo>
                    <a:pt x="80024" y="767"/>
                  </a:lnTo>
                  <a:lnTo>
                    <a:pt x="80024" y="2402"/>
                  </a:lnTo>
                  <a:lnTo>
                    <a:pt x="76022" y="3636"/>
                  </a:lnTo>
                  <a:lnTo>
                    <a:pt x="67182" y="1201"/>
                  </a:lnTo>
                  <a:lnTo>
                    <a:pt x="62745" y="3236"/>
                  </a:lnTo>
                  <a:lnTo>
                    <a:pt x="54706" y="1835"/>
                  </a:lnTo>
                  <a:lnTo>
                    <a:pt x="49503" y="3836"/>
                  </a:lnTo>
                  <a:lnTo>
                    <a:pt x="44099" y="1601"/>
                  </a:lnTo>
                  <a:lnTo>
                    <a:pt x="27654" y="3069"/>
                  </a:lnTo>
                  <a:lnTo>
                    <a:pt x="26219" y="2936"/>
                  </a:lnTo>
                  <a:lnTo>
                    <a:pt x="19615" y="3069"/>
                  </a:lnTo>
                  <a:lnTo>
                    <a:pt x="17613" y="767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70143" y="653303"/>
              <a:ext cx="3987192" cy="3168303"/>
            </a:xfrm>
            <a:custGeom>
              <a:avLst/>
              <a:gdLst/>
              <a:ahLst/>
              <a:cxnLst/>
              <a:rect l="l" t="t" r="r" b="b"/>
              <a:pathLst>
                <a:path w="102975" h="81826" extrusionOk="0">
                  <a:moveTo>
                    <a:pt x="97837" y="2736"/>
                  </a:moveTo>
                  <a:lnTo>
                    <a:pt x="94535" y="668"/>
                  </a:lnTo>
                  <a:lnTo>
                    <a:pt x="85528" y="1268"/>
                  </a:lnTo>
                  <a:lnTo>
                    <a:pt x="85295" y="7473"/>
                  </a:lnTo>
                  <a:lnTo>
                    <a:pt x="85061" y="15645"/>
                  </a:lnTo>
                  <a:lnTo>
                    <a:pt x="84227" y="3003"/>
                  </a:lnTo>
                  <a:lnTo>
                    <a:pt x="81592" y="3837"/>
                  </a:lnTo>
                  <a:cubicBezTo>
                    <a:pt x="81592" y="3837"/>
                    <a:pt x="82159" y="6839"/>
                    <a:pt x="82159" y="7139"/>
                  </a:cubicBezTo>
                  <a:cubicBezTo>
                    <a:pt x="82159" y="7206"/>
                    <a:pt x="81325" y="12977"/>
                    <a:pt x="81225" y="13177"/>
                  </a:cubicBezTo>
                  <a:lnTo>
                    <a:pt x="78757" y="7506"/>
                  </a:lnTo>
                  <a:lnTo>
                    <a:pt x="80258" y="4270"/>
                  </a:lnTo>
                  <a:lnTo>
                    <a:pt x="71418" y="1835"/>
                  </a:lnTo>
                  <a:lnTo>
                    <a:pt x="66982" y="3870"/>
                  </a:lnTo>
                  <a:lnTo>
                    <a:pt x="59576" y="2569"/>
                  </a:lnTo>
                  <a:lnTo>
                    <a:pt x="59943" y="7473"/>
                  </a:lnTo>
                  <a:lnTo>
                    <a:pt x="61078" y="16579"/>
                  </a:lnTo>
                  <a:lnTo>
                    <a:pt x="58309" y="2669"/>
                  </a:lnTo>
                  <a:lnTo>
                    <a:pt x="53739" y="4437"/>
                  </a:lnTo>
                  <a:cubicBezTo>
                    <a:pt x="53739" y="4437"/>
                    <a:pt x="55874" y="13377"/>
                    <a:pt x="56274" y="15078"/>
                  </a:cubicBezTo>
                  <a:lnTo>
                    <a:pt x="53739" y="14778"/>
                  </a:lnTo>
                  <a:lnTo>
                    <a:pt x="50737" y="19415"/>
                  </a:lnTo>
                  <a:lnTo>
                    <a:pt x="52405" y="7473"/>
                  </a:lnTo>
                  <a:lnTo>
                    <a:pt x="53706" y="4404"/>
                  </a:lnTo>
                  <a:lnTo>
                    <a:pt x="48302" y="2169"/>
                  </a:lnTo>
                  <a:lnTo>
                    <a:pt x="31857" y="3637"/>
                  </a:lnTo>
                  <a:lnTo>
                    <a:pt x="32390" y="7473"/>
                  </a:lnTo>
                  <a:lnTo>
                    <a:pt x="34125" y="21716"/>
                  </a:lnTo>
                  <a:lnTo>
                    <a:pt x="30422" y="3570"/>
                  </a:lnTo>
                  <a:lnTo>
                    <a:pt x="23818" y="3670"/>
                  </a:lnTo>
                  <a:lnTo>
                    <a:pt x="21516" y="18381"/>
                  </a:lnTo>
                  <a:lnTo>
                    <a:pt x="21116" y="7506"/>
                  </a:lnTo>
                  <a:lnTo>
                    <a:pt x="21816" y="1335"/>
                  </a:lnTo>
                  <a:lnTo>
                    <a:pt x="10141" y="601"/>
                  </a:lnTo>
                  <a:lnTo>
                    <a:pt x="9441" y="6572"/>
                  </a:lnTo>
                  <a:lnTo>
                    <a:pt x="14111" y="12276"/>
                  </a:lnTo>
                  <a:lnTo>
                    <a:pt x="9107" y="7506"/>
                  </a:lnTo>
                  <a:lnTo>
                    <a:pt x="8740" y="7039"/>
                  </a:lnTo>
                  <a:lnTo>
                    <a:pt x="9140" y="701"/>
                  </a:lnTo>
                  <a:lnTo>
                    <a:pt x="5805" y="701"/>
                  </a:lnTo>
                  <a:lnTo>
                    <a:pt x="6505" y="6038"/>
                  </a:lnTo>
                  <a:lnTo>
                    <a:pt x="4971" y="634"/>
                  </a:lnTo>
                  <a:lnTo>
                    <a:pt x="1" y="1"/>
                  </a:lnTo>
                  <a:lnTo>
                    <a:pt x="3103" y="5671"/>
                  </a:lnTo>
                  <a:lnTo>
                    <a:pt x="1402" y="7506"/>
                  </a:lnTo>
                  <a:lnTo>
                    <a:pt x="1402" y="19415"/>
                  </a:lnTo>
                  <a:lnTo>
                    <a:pt x="7239" y="25185"/>
                  </a:lnTo>
                  <a:lnTo>
                    <a:pt x="7873" y="31523"/>
                  </a:lnTo>
                  <a:lnTo>
                    <a:pt x="21816" y="52405"/>
                  </a:lnTo>
                  <a:lnTo>
                    <a:pt x="27921" y="54306"/>
                  </a:lnTo>
                  <a:lnTo>
                    <a:pt x="29121" y="56808"/>
                  </a:lnTo>
                  <a:lnTo>
                    <a:pt x="31990" y="62879"/>
                  </a:lnTo>
                  <a:lnTo>
                    <a:pt x="39295" y="65347"/>
                  </a:lnTo>
                  <a:lnTo>
                    <a:pt x="48735" y="75421"/>
                  </a:lnTo>
                  <a:cubicBezTo>
                    <a:pt x="48735" y="75421"/>
                    <a:pt x="52071" y="81826"/>
                    <a:pt x="53539" y="80925"/>
                  </a:cubicBezTo>
                  <a:cubicBezTo>
                    <a:pt x="55007" y="80058"/>
                    <a:pt x="60244" y="70018"/>
                    <a:pt x="60244" y="70018"/>
                  </a:cubicBezTo>
                  <a:lnTo>
                    <a:pt x="65647" y="66515"/>
                  </a:lnTo>
                  <a:lnTo>
                    <a:pt x="68183" y="61144"/>
                  </a:lnTo>
                  <a:lnTo>
                    <a:pt x="75555" y="59844"/>
                  </a:lnTo>
                  <a:lnTo>
                    <a:pt x="77689" y="56808"/>
                  </a:lnTo>
                  <a:lnTo>
                    <a:pt x="83427" y="48636"/>
                  </a:lnTo>
                  <a:lnTo>
                    <a:pt x="87997" y="42965"/>
                  </a:lnTo>
                  <a:lnTo>
                    <a:pt x="92900" y="41931"/>
                  </a:lnTo>
                  <a:lnTo>
                    <a:pt x="94668" y="26787"/>
                  </a:lnTo>
                  <a:lnTo>
                    <a:pt x="101206" y="15278"/>
                  </a:lnTo>
                  <a:lnTo>
                    <a:pt x="101206" y="7473"/>
                  </a:lnTo>
                  <a:lnTo>
                    <a:pt x="102974" y="30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24390" y="872884"/>
              <a:ext cx="161501" cy="7109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1702" y="0"/>
                  </a:moveTo>
                  <a:lnTo>
                    <a:pt x="1" y="1835"/>
                  </a:lnTo>
                  <a:lnTo>
                    <a:pt x="4170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868912" y="816043"/>
              <a:ext cx="266084" cy="122742"/>
            </a:xfrm>
            <a:custGeom>
              <a:avLst/>
              <a:gdLst/>
              <a:ahLst/>
              <a:cxnLst/>
              <a:rect l="l" t="t" r="r" b="b"/>
              <a:pathLst>
                <a:path w="6872" h="3170" extrusionOk="0">
                  <a:moveTo>
                    <a:pt x="5204" y="1"/>
                  </a:moveTo>
                  <a:lnTo>
                    <a:pt x="3136" y="1502"/>
                  </a:lnTo>
                  <a:cubicBezTo>
                    <a:pt x="3136" y="1502"/>
                    <a:pt x="2732" y="910"/>
                    <a:pt x="2312" y="910"/>
                  </a:cubicBezTo>
                  <a:cubicBezTo>
                    <a:pt x="2264" y="910"/>
                    <a:pt x="2216" y="918"/>
                    <a:pt x="2169" y="935"/>
                  </a:cubicBezTo>
                  <a:cubicBezTo>
                    <a:pt x="1668" y="1068"/>
                    <a:pt x="0" y="3170"/>
                    <a:pt x="0" y="3170"/>
                  </a:cubicBezTo>
                  <a:lnTo>
                    <a:pt x="6872" y="31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868912" y="912920"/>
              <a:ext cx="266084" cy="25865"/>
            </a:xfrm>
            <a:custGeom>
              <a:avLst/>
              <a:gdLst/>
              <a:ahLst/>
              <a:cxnLst/>
              <a:rect l="l" t="t" r="r" b="b"/>
              <a:pathLst>
                <a:path w="6872" h="668" extrusionOk="0">
                  <a:moveTo>
                    <a:pt x="567" y="1"/>
                  </a:moveTo>
                  <a:lnTo>
                    <a:pt x="0" y="668"/>
                  </a:lnTo>
                  <a:lnTo>
                    <a:pt x="6872" y="668"/>
                  </a:lnTo>
                  <a:lnTo>
                    <a:pt x="6505" y="1"/>
                  </a:lnTo>
                  <a:lnTo>
                    <a:pt x="1968" y="46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601551" y="938747"/>
              <a:ext cx="564460" cy="627767"/>
            </a:xfrm>
            <a:custGeom>
              <a:avLst/>
              <a:gdLst/>
              <a:ahLst/>
              <a:cxnLst/>
              <a:rect l="l" t="t" r="r" b="b"/>
              <a:pathLst>
                <a:path w="14578" h="16213" extrusionOk="0">
                  <a:moveTo>
                    <a:pt x="6805" y="1"/>
                  </a:moveTo>
                  <a:lnTo>
                    <a:pt x="6305" y="2169"/>
                  </a:lnTo>
                  <a:lnTo>
                    <a:pt x="5338" y="2969"/>
                  </a:lnTo>
                  <a:lnTo>
                    <a:pt x="4704" y="6772"/>
                  </a:lnTo>
                  <a:lnTo>
                    <a:pt x="0" y="16212"/>
                  </a:lnTo>
                  <a:lnTo>
                    <a:pt x="12576" y="8607"/>
                  </a:lnTo>
                  <a:lnTo>
                    <a:pt x="13577" y="7439"/>
                  </a:lnTo>
                  <a:lnTo>
                    <a:pt x="14577" y="5705"/>
                  </a:lnTo>
                  <a:lnTo>
                    <a:pt x="13944" y="1902"/>
                  </a:lnTo>
                  <a:lnTo>
                    <a:pt x="14444" y="1001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200485" y="-491028"/>
              <a:ext cx="486981" cy="604497"/>
            </a:xfrm>
            <a:custGeom>
              <a:avLst/>
              <a:gdLst/>
              <a:ahLst/>
              <a:cxnLst/>
              <a:rect l="l" t="t" r="r" b="b"/>
              <a:pathLst>
                <a:path w="12577" h="15612" extrusionOk="0">
                  <a:moveTo>
                    <a:pt x="0" y="0"/>
                  </a:moveTo>
                  <a:lnTo>
                    <a:pt x="3336" y="8073"/>
                  </a:lnTo>
                  <a:lnTo>
                    <a:pt x="12576" y="15611"/>
                  </a:lnTo>
                  <a:lnTo>
                    <a:pt x="7172" y="4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0798" y="41101"/>
              <a:ext cx="598030" cy="415930"/>
            </a:xfrm>
            <a:custGeom>
              <a:avLst/>
              <a:gdLst/>
              <a:ahLst/>
              <a:cxnLst/>
              <a:rect l="l" t="t" r="r" b="b"/>
              <a:pathLst>
                <a:path w="15445" h="10742" extrusionOk="0">
                  <a:moveTo>
                    <a:pt x="1" y="0"/>
                  </a:moveTo>
                  <a:cubicBezTo>
                    <a:pt x="1" y="1"/>
                    <a:pt x="2769" y="5638"/>
                    <a:pt x="3003" y="5638"/>
                  </a:cubicBezTo>
                  <a:cubicBezTo>
                    <a:pt x="3270" y="5638"/>
                    <a:pt x="15445" y="10741"/>
                    <a:pt x="15445" y="10741"/>
                  </a:cubicBezTo>
                  <a:lnTo>
                    <a:pt x="9140" y="4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00965" y="334289"/>
              <a:ext cx="396532" cy="196349"/>
            </a:xfrm>
            <a:custGeom>
              <a:avLst/>
              <a:gdLst/>
              <a:ahLst/>
              <a:cxnLst/>
              <a:rect l="l" t="t" r="r" b="b"/>
              <a:pathLst>
                <a:path w="10241" h="5071" extrusionOk="0">
                  <a:moveTo>
                    <a:pt x="0" y="0"/>
                  </a:moveTo>
                  <a:lnTo>
                    <a:pt x="1034" y="3870"/>
                  </a:lnTo>
                  <a:lnTo>
                    <a:pt x="3203" y="3169"/>
                  </a:lnTo>
                  <a:lnTo>
                    <a:pt x="4037" y="4871"/>
                  </a:lnTo>
                  <a:lnTo>
                    <a:pt x="10241" y="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847862" y="249027"/>
              <a:ext cx="670398" cy="208004"/>
            </a:xfrm>
            <a:custGeom>
              <a:avLst/>
              <a:gdLst/>
              <a:ahLst/>
              <a:cxnLst/>
              <a:rect l="l" t="t" r="r" b="b"/>
              <a:pathLst>
                <a:path w="17314" h="5372" extrusionOk="0">
                  <a:moveTo>
                    <a:pt x="6772" y="1"/>
                  </a:moveTo>
                  <a:lnTo>
                    <a:pt x="1" y="5371"/>
                  </a:lnTo>
                  <a:lnTo>
                    <a:pt x="5405" y="3503"/>
                  </a:lnTo>
                  <a:lnTo>
                    <a:pt x="8640" y="4604"/>
                  </a:lnTo>
                  <a:lnTo>
                    <a:pt x="9107" y="2736"/>
                  </a:lnTo>
                  <a:lnTo>
                    <a:pt x="17313" y="3970"/>
                  </a:lnTo>
                  <a:lnTo>
                    <a:pt x="17313" y="3970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05962" y="294252"/>
              <a:ext cx="268678" cy="217026"/>
            </a:xfrm>
            <a:custGeom>
              <a:avLst/>
              <a:gdLst/>
              <a:ahLst/>
              <a:cxnLst/>
              <a:rect l="l" t="t" r="r" b="b"/>
              <a:pathLst>
                <a:path w="6939" h="5605" extrusionOk="0">
                  <a:moveTo>
                    <a:pt x="2869" y="0"/>
                  </a:moveTo>
                  <a:lnTo>
                    <a:pt x="2402" y="601"/>
                  </a:lnTo>
                  <a:lnTo>
                    <a:pt x="0" y="5071"/>
                  </a:lnTo>
                  <a:lnTo>
                    <a:pt x="6939" y="560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593807" y="539660"/>
              <a:ext cx="262212" cy="229919"/>
            </a:xfrm>
            <a:custGeom>
              <a:avLst/>
              <a:gdLst/>
              <a:ahLst/>
              <a:cxnLst/>
              <a:rect l="l" t="t" r="r" b="b"/>
              <a:pathLst>
                <a:path w="6772" h="5938" extrusionOk="0">
                  <a:moveTo>
                    <a:pt x="1568" y="0"/>
                  </a:moveTo>
                  <a:lnTo>
                    <a:pt x="0" y="1201"/>
                  </a:lnTo>
                  <a:lnTo>
                    <a:pt x="6772" y="5938"/>
                  </a:lnTo>
                  <a:lnTo>
                    <a:pt x="6772" y="593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72650" y="2757309"/>
              <a:ext cx="711712" cy="638106"/>
            </a:xfrm>
            <a:custGeom>
              <a:avLst/>
              <a:gdLst/>
              <a:ahLst/>
              <a:cxnLst/>
              <a:rect l="l" t="t" r="r" b="b"/>
              <a:pathLst>
                <a:path w="18381" h="16480" extrusionOk="0">
                  <a:moveTo>
                    <a:pt x="17780" y="1"/>
                  </a:moveTo>
                  <a:lnTo>
                    <a:pt x="8774" y="12876"/>
                  </a:lnTo>
                  <a:lnTo>
                    <a:pt x="6772" y="11809"/>
                  </a:lnTo>
                  <a:lnTo>
                    <a:pt x="6772" y="11809"/>
                  </a:lnTo>
                  <a:lnTo>
                    <a:pt x="7039" y="13243"/>
                  </a:lnTo>
                  <a:lnTo>
                    <a:pt x="1" y="15912"/>
                  </a:lnTo>
                  <a:lnTo>
                    <a:pt x="9641" y="16479"/>
                  </a:lnTo>
                  <a:lnTo>
                    <a:pt x="18380" y="3570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492068" y="928408"/>
              <a:ext cx="412058" cy="372022"/>
            </a:xfrm>
            <a:custGeom>
              <a:avLst/>
              <a:gdLst/>
              <a:ahLst/>
              <a:cxnLst/>
              <a:rect l="l" t="t" r="r" b="b"/>
              <a:pathLst>
                <a:path w="10642" h="9608" extrusionOk="0">
                  <a:moveTo>
                    <a:pt x="1" y="1"/>
                  </a:moveTo>
                  <a:lnTo>
                    <a:pt x="3203" y="4037"/>
                  </a:lnTo>
                  <a:lnTo>
                    <a:pt x="3970" y="3270"/>
                  </a:lnTo>
                  <a:lnTo>
                    <a:pt x="7339" y="9608"/>
                  </a:lnTo>
                  <a:lnTo>
                    <a:pt x="10375" y="3370"/>
                  </a:lnTo>
                  <a:lnTo>
                    <a:pt x="10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492068" y="890966"/>
              <a:ext cx="412058" cy="37481"/>
            </a:xfrm>
            <a:custGeom>
              <a:avLst/>
              <a:gdLst/>
              <a:ahLst/>
              <a:cxnLst/>
              <a:rect l="l" t="t" r="r" b="b"/>
              <a:pathLst>
                <a:path w="10642" h="968" extrusionOk="0">
                  <a:moveTo>
                    <a:pt x="10041" y="0"/>
                  </a:moveTo>
                  <a:lnTo>
                    <a:pt x="968" y="134"/>
                  </a:lnTo>
                  <a:lnTo>
                    <a:pt x="1" y="968"/>
                  </a:lnTo>
                  <a:lnTo>
                    <a:pt x="10642" y="968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29510" y="861268"/>
              <a:ext cx="351384" cy="67179"/>
            </a:xfrm>
            <a:custGeom>
              <a:avLst/>
              <a:gdLst/>
              <a:ahLst/>
              <a:cxnLst/>
              <a:rect l="l" t="t" r="r" b="b"/>
              <a:pathLst>
                <a:path w="9075" h="1735" extrusionOk="0">
                  <a:moveTo>
                    <a:pt x="2970" y="0"/>
                  </a:moveTo>
                  <a:cubicBezTo>
                    <a:pt x="2303" y="0"/>
                    <a:pt x="1" y="901"/>
                    <a:pt x="1" y="901"/>
                  </a:cubicBezTo>
                  <a:lnTo>
                    <a:pt x="1736" y="1368"/>
                  </a:lnTo>
                  <a:lnTo>
                    <a:pt x="1902" y="901"/>
                  </a:lnTo>
                  <a:lnTo>
                    <a:pt x="2036" y="1301"/>
                  </a:lnTo>
                  <a:lnTo>
                    <a:pt x="2803" y="1468"/>
                  </a:lnTo>
                  <a:lnTo>
                    <a:pt x="2970" y="634"/>
                  </a:lnTo>
                  <a:lnTo>
                    <a:pt x="3237" y="1468"/>
                  </a:lnTo>
                  <a:lnTo>
                    <a:pt x="6039" y="1735"/>
                  </a:lnTo>
                  <a:lnTo>
                    <a:pt x="9074" y="767"/>
                  </a:lnTo>
                  <a:cubicBezTo>
                    <a:pt x="9074" y="767"/>
                    <a:pt x="3637" y="0"/>
                    <a:pt x="29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6689" y="894838"/>
              <a:ext cx="12971" cy="87856"/>
            </a:xfrm>
            <a:custGeom>
              <a:avLst/>
              <a:gdLst/>
              <a:ahLst/>
              <a:cxnLst/>
              <a:rect l="l" t="t" r="r" b="b"/>
              <a:pathLst>
                <a:path w="335" h="2269" extrusionOk="0">
                  <a:moveTo>
                    <a:pt x="167" y="1"/>
                  </a:moveTo>
                  <a:lnTo>
                    <a:pt x="1" y="468"/>
                  </a:lnTo>
                  <a:lnTo>
                    <a:pt x="334" y="2269"/>
                  </a:lnTo>
                  <a:lnTo>
                    <a:pt x="301" y="4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638003" y="885816"/>
              <a:ext cx="16843" cy="135636"/>
            </a:xfrm>
            <a:custGeom>
              <a:avLst/>
              <a:gdLst/>
              <a:ahLst/>
              <a:cxnLst/>
              <a:rect l="l" t="t" r="r" b="b"/>
              <a:pathLst>
                <a:path w="435" h="3503" extrusionOk="0">
                  <a:moveTo>
                    <a:pt x="168" y="0"/>
                  </a:moveTo>
                  <a:lnTo>
                    <a:pt x="1" y="834"/>
                  </a:lnTo>
                  <a:lnTo>
                    <a:pt x="201" y="3503"/>
                  </a:lnTo>
                  <a:lnTo>
                    <a:pt x="435" y="8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834641" y="1225468"/>
              <a:ext cx="694908" cy="341046"/>
            </a:xfrm>
            <a:custGeom>
              <a:avLst/>
              <a:gdLst/>
              <a:ahLst/>
              <a:cxnLst/>
              <a:rect l="l" t="t" r="r" b="b"/>
              <a:pathLst>
                <a:path w="17947" h="8808" extrusionOk="0">
                  <a:moveTo>
                    <a:pt x="2970" y="1"/>
                  </a:moveTo>
                  <a:lnTo>
                    <a:pt x="1" y="4638"/>
                  </a:lnTo>
                  <a:lnTo>
                    <a:pt x="9374" y="8807"/>
                  </a:lnTo>
                  <a:lnTo>
                    <a:pt x="17947" y="4404"/>
                  </a:lnTo>
                  <a:lnTo>
                    <a:pt x="12743" y="1"/>
                  </a:lnTo>
                  <a:lnTo>
                    <a:pt x="10308" y="1802"/>
                  </a:lnTo>
                  <a:lnTo>
                    <a:pt x="5505" y="3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9747" y="1395991"/>
              <a:ext cx="419802" cy="662615"/>
            </a:xfrm>
            <a:custGeom>
              <a:avLst/>
              <a:gdLst/>
              <a:ahLst/>
              <a:cxnLst/>
              <a:rect l="l" t="t" r="r" b="b"/>
              <a:pathLst>
                <a:path w="10842" h="17113" extrusionOk="0">
                  <a:moveTo>
                    <a:pt x="10842" y="0"/>
                  </a:moveTo>
                  <a:lnTo>
                    <a:pt x="2269" y="4403"/>
                  </a:lnTo>
                  <a:lnTo>
                    <a:pt x="1" y="17112"/>
                  </a:lnTo>
                  <a:lnTo>
                    <a:pt x="8340" y="1060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400994" y="1364976"/>
              <a:ext cx="720734" cy="257062"/>
            </a:xfrm>
            <a:custGeom>
              <a:avLst/>
              <a:gdLst/>
              <a:ahLst/>
              <a:cxnLst/>
              <a:rect l="l" t="t" r="r" b="b"/>
              <a:pathLst>
                <a:path w="18614" h="6639" extrusionOk="0">
                  <a:moveTo>
                    <a:pt x="0" y="5071"/>
                  </a:moveTo>
                  <a:lnTo>
                    <a:pt x="7806" y="1"/>
                  </a:lnTo>
                  <a:lnTo>
                    <a:pt x="16112" y="2235"/>
                  </a:lnTo>
                  <a:lnTo>
                    <a:pt x="18614" y="4871"/>
                  </a:lnTo>
                  <a:lnTo>
                    <a:pt x="5137" y="66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9899" y="1553543"/>
              <a:ext cx="521829" cy="626451"/>
            </a:xfrm>
            <a:custGeom>
              <a:avLst/>
              <a:gdLst/>
              <a:ahLst/>
              <a:cxnLst/>
              <a:rect l="l" t="t" r="r" b="b"/>
              <a:pathLst>
                <a:path w="13477" h="16179" extrusionOk="0">
                  <a:moveTo>
                    <a:pt x="13477" y="1"/>
                  </a:moveTo>
                  <a:lnTo>
                    <a:pt x="0" y="1769"/>
                  </a:lnTo>
                  <a:lnTo>
                    <a:pt x="3403" y="10675"/>
                  </a:lnTo>
                  <a:lnTo>
                    <a:pt x="1702" y="16179"/>
                  </a:lnTo>
                  <a:lnTo>
                    <a:pt x="13477" y="7273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61361" y="1913910"/>
              <a:ext cx="1348424" cy="485665"/>
            </a:xfrm>
            <a:custGeom>
              <a:avLst/>
              <a:gdLst/>
              <a:ahLst/>
              <a:cxnLst/>
              <a:rect l="l" t="t" r="r" b="b"/>
              <a:pathLst>
                <a:path w="34825" h="12543" extrusionOk="0">
                  <a:moveTo>
                    <a:pt x="34825" y="3736"/>
                  </a:moveTo>
                  <a:lnTo>
                    <a:pt x="24784" y="0"/>
                  </a:lnTo>
                  <a:lnTo>
                    <a:pt x="20715" y="2702"/>
                  </a:lnTo>
                  <a:lnTo>
                    <a:pt x="19547" y="0"/>
                  </a:lnTo>
                  <a:lnTo>
                    <a:pt x="0" y="7472"/>
                  </a:lnTo>
                  <a:lnTo>
                    <a:pt x="10474" y="12543"/>
                  </a:lnTo>
                  <a:lnTo>
                    <a:pt x="26786" y="10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166915" y="2314313"/>
              <a:ext cx="631601" cy="559272"/>
            </a:xfrm>
            <a:custGeom>
              <a:avLst/>
              <a:gdLst/>
              <a:ahLst/>
              <a:cxnLst/>
              <a:rect l="l" t="t" r="r" b="b"/>
              <a:pathLst>
                <a:path w="16312" h="14444" extrusionOk="0">
                  <a:moveTo>
                    <a:pt x="16312" y="0"/>
                  </a:moveTo>
                  <a:lnTo>
                    <a:pt x="0" y="2202"/>
                  </a:lnTo>
                  <a:lnTo>
                    <a:pt x="3970" y="14444"/>
                  </a:lnTo>
                  <a:lnTo>
                    <a:pt x="5371" y="4870"/>
                  </a:lnTo>
                  <a:lnTo>
                    <a:pt x="7139" y="6672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2806" y="2058568"/>
              <a:ext cx="526979" cy="1053958"/>
            </a:xfrm>
            <a:custGeom>
              <a:avLst/>
              <a:gdLst/>
              <a:ahLst/>
              <a:cxnLst/>
              <a:rect l="l" t="t" r="r" b="b"/>
              <a:pathLst>
                <a:path w="13610" h="27220" extrusionOk="0">
                  <a:moveTo>
                    <a:pt x="13610" y="0"/>
                  </a:moveTo>
                  <a:lnTo>
                    <a:pt x="5571" y="6605"/>
                  </a:lnTo>
                  <a:lnTo>
                    <a:pt x="2702" y="18647"/>
                  </a:lnTo>
                  <a:lnTo>
                    <a:pt x="4904" y="16546"/>
                  </a:lnTo>
                  <a:lnTo>
                    <a:pt x="0" y="27220"/>
                  </a:lnTo>
                  <a:lnTo>
                    <a:pt x="0" y="27220"/>
                  </a:lnTo>
                  <a:lnTo>
                    <a:pt x="12609" y="1317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95594" y="2316869"/>
              <a:ext cx="481793" cy="653594"/>
            </a:xfrm>
            <a:custGeom>
              <a:avLst/>
              <a:gdLst/>
              <a:ahLst/>
              <a:cxnLst/>
              <a:rect l="l" t="t" r="r" b="b"/>
              <a:pathLst>
                <a:path w="12443" h="16880" extrusionOk="0">
                  <a:moveTo>
                    <a:pt x="12443" y="1"/>
                  </a:moveTo>
                  <a:lnTo>
                    <a:pt x="3536" y="3870"/>
                  </a:lnTo>
                  <a:lnTo>
                    <a:pt x="1" y="16880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15545" y="1"/>
                  </a:moveTo>
                  <a:lnTo>
                    <a:pt x="9774" y="9507"/>
                  </a:lnTo>
                  <a:lnTo>
                    <a:pt x="0" y="20048"/>
                  </a:lnTo>
                  <a:lnTo>
                    <a:pt x="12009" y="11008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697439" y="1300391"/>
              <a:ext cx="781447" cy="321647"/>
            </a:xfrm>
            <a:custGeom>
              <a:avLst/>
              <a:gdLst/>
              <a:ahLst/>
              <a:cxnLst/>
              <a:rect l="l" t="t" r="r" b="b"/>
              <a:pathLst>
                <a:path w="20182" h="8307" extrusionOk="0">
                  <a:moveTo>
                    <a:pt x="20181" y="1"/>
                  </a:moveTo>
                  <a:lnTo>
                    <a:pt x="13844" y="8307"/>
                  </a:lnTo>
                  <a:lnTo>
                    <a:pt x="3736" y="8307"/>
                  </a:lnTo>
                  <a:lnTo>
                    <a:pt x="0" y="4971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135284" y="1300391"/>
              <a:ext cx="343601" cy="613557"/>
            </a:xfrm>
            <a:custGeom>
              <a:avLst/>
              <a:gdLst/>
              <a:ahLst/>
              <a:cxnLst/>
              <a:rect l="l" t="t" r="r" b="b"/>
              <a:pathLst>
                <a:path w="8874" h="15846" extrusionOk="0">
                  <a:moveTo>
                    <a:pt x="8873" y="1"/>
                  </a:moveTo>
                  <a:lnTo>
                    <a:pt x="2536" y="8307"/>
                  </a:lnTo>
                  <a:lnTo>
                    <a:pt x="0" y="15845"/>
                  </a:lnTo>
                  <a:lnTo>
                    <a:pt x="6772" y="10075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0" y="20048"/>
                  </a:moveTo>
                  <a:lnTo>
                    <a:pt x="5237" y="5771"/>
                  </a:lnTo>
                  <a:lnTo>
                    <a:pt x="12009" y="1"/>
                  </a:lnTo>
                  <a:lnTo>
                    <a:pt x="15545" y="1"/>
                  </a:lnTo>
                  <a:lnTo>
                    <a:pt x="9774" y="95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109747" y="1740831"/>
              <a:ext cx="1025577" cy="725923"/>
            </a:xfrm>
            <a:custGeom>
              <a:avLst/>
              <a:gdLst/>
              <a:ahLst/>
              <a:cxnLst/>
              <a:rect l="l" t="t" r="r" b="b"/>
              <a:pathLst>
                <a:path w="26487" h="18748" extrusionOk="0">
                  <a:moveTo>
                    <a:pt x="1" y="8206"/>
                  </a:moveTo>
                  <a:lnTo>
                    <a:pt x="8340" y="1702"/>
                  </a:lnTo>
                  <a:lnTo>
                    <a:pt x="18447" y="0"/>
                  </a:lnTo>
                  <a:lnTo>
                    <a:pt x="26486" y="4470"/>
                  </a:lnTo>
                  <a:lnTo>
                    <a:pt x="21249" y="187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622515" y="1492830"/>
              <a:ext cx="219620" cy="281611"/>
            </a:xfrm>
            <a:custGeom>
              <a:avLst/>
              <a:gdLst/>
              <a:ahLst/>
              <a:cxnLst/>
              <a:rect l="l" t="t" r="r" b="b"/>
              <a:pathLst>
                <a:path w="5672" h="7273" extrusionOk="0">
                  <a:moveTo>
                    <a:pt x="1935" y="1"/>
                  </a:moveTo>
                  <a:lnTo>
                    <a:pt x="1" y="7273"/>
                  </a:lnTo>
                  <a:lnTo>
                    <a:pt x="5204" y="6405"/>
                  </a:lnTo>
                  <a:lnTo>
                    <a:pt x="5671" y="333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593807" y="759241"/>
              <a:ext cx="262212" cy="400404"/>
            </a:xfrm>
            <a:custGeom>
              <a:avLst/>
              <a:gdLst/>
              <a:ahLst/>
              <a:cxnLst/>
              <a:rect l="l" t="t" r="r" b="b"/>
              <a:pathLst>
                <a:path w="6772" h="10341" extrusionOk="0">
                  <a:moveTo>
                    <a:pt x="1668" y="0"/>
                  </a:moveTo>
                  <a:lnTo>
                    <a:pt x="0" y="10341"/>
                  </a:lnTo>
                  <a:lnTo>
                    <a:pt x="5037" y="4737"/>
                  </a:lnTo>
                  <a:lnTo>
                    <a:pt x="6772" y="2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492068" y="928408"/>
              <a:ext cx="284205" cy="372022"/>
            </a:xfrm>
            <a:custGeom>
              <a:avLst/>
              <a:gdLst/>
              <a:ahLst/>
              <a:cxnLst/>
              <a:rect l="l" t="t" r="r" b="b"/>
              <a:pathLst>
                <a:path w="7340" h="9608" extrusionOk="0">
                  <a:moveTo>
                    <a:pt x="1" y="1"/>
                  </a:moveTo>
                  <a:lnTo>
                    <a:pt x="2869" y="5972"/>
                  </a:lnTo>
                  <a:lnTo>
                    <a:pt x="3770" y="4804"/>
                  </a:lnTo>
                  <a:lnTo>
                    <a:pt x="7339" y="9608"/>
                  </a:lnTo>
                  <a:lnTo>
                    <a:pt x="3970" y="3270"/>
                  </a:lnTo>
                  <a:lnTo>
                    <a:pt x="3203" y="4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772650" y="2757309"/>
              <a:ext cx="688480" cy="616113"/>
            </a:xfrm>
            <a:custGeom>
              <a:avLst/>
              <a:gdLst/>
              <a:ahLst/>
              <a:cxnLst/>
              <a:rect l="l" t="t" r="r" b="b"/>
              <a:pathLst>
                <a:path w="17781" h="15912" extrusionOk="0">
                  <a:moveTo>
                    <a:pt x="1" y="15912"/>
                  </a:moveTo>
                  <a:lnTo>
                    <a:pt x="4437" y="8240"/>
                  </a:lnTo>
                  <a:lnTo>
                    <a:pt x="17780" y="1"/>
                  </a:lnTo>
                  <a:lnTo>
                    <a:pt x="8774" y="12876"/>
                  </a:lnTo>
                  <a:lnTo>
                    <a:pt x="6772" y="11809"/>
                  </a:lnTo>
                  <a:lnTo>
                    <a:pt x="7039" y="132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391645" y="3184816"/>
              <a:ext cx="381044" cy="388826"/>
            </a:xfrm>
            <a:custGeom>
              <a:avLst/>
              <a:gdLst/>
              <a:ahLst/>
              <a:cxnLst/>
              <a:rect l="l" t="t" r="r" b="b"/>
              <a:pathLst>
                <a:path w="9841" h="10042" extrusionOk="0">
                  <a:moveTo>
                    <a:pt x="0" y="1"/>
                  </a:moveTo>
                  <a:lnTo>
                    <a:pt x="9841" y="4871"/>
                  </a:lnTo>
                  <a:lnTo>
                    <a:pt x="9474" y="10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714859" y="2203226"/>
              <a:ext cx="237663" cy="552844"/>
            </a:xfrm>
            <a:custGeom>
              <a:avLst/>
              <a:gdLst/>
              <a:ahLst/>
              <a:cxnLst/>
              <a:rect l="l" t="t" r="r" b="b"/>
              <a:pathLst>
                <a:path w="6138" h="14278" extrusionOk="0">
                  <a:moveTo>
                    <a:pt x="6138" y="14277"/>
                  </a:moveTo>
                  <a:lnTo>
                    <a:pt x="1201" y="0"/>
                  </a:lnTo>
                  <a:lnTo>
                    <a:pt x="0" y="124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76263" y="1561287"/>
              <a:ext cx="538634" cy="1122454"/>
            </a:xfrm>
            <a:custGeom>
              <a:avLst/>
              <a:gdLst/>
              <a:ahLst/>
              <a:cxnLst/>
              <a:rect l="l" t="t" r="r" b="b"/>
              <a:pathLst>
                <a:path w="13911" h="28989" extrusionOk="0">
                  <a:moveTo>
                    <a:pt x="5804" y="1"/>
                  </a:moveTo>
                  <a:lnTo>
                    <a:pt x="0" y="8107"/>
                  </a:lnTo>
                  <a:lnTo>
                    <a:pt x="13910" y="28988"/>
                  </a:lnTo>
                  <a:lnTo>
                    <a:pt x="5004" y="9107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-153" y="539686"/>
            <a:ext cx="9145628" cy="459718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964600" y="2894788"/>
            <a:ext cx="233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>
            <a:off x="5964600" y="33616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217743" y="3195952"/>
            <a:ext cx="4635706" cy="1407974"/>
            <a:chOff x="3712152" y="3195952"/>
            <a:chExt cx="4635706" cy="1407974"/>
          </a:xfrm>
        </p:grpSpPr>
        <p:sp>
          <p:nvSpPr>
            <p:cNvPr id="259" name="Google Shape;259;p14"/>
            <p:cNvSpPr/>
            <p:nvPr/>
          </p:nvSpPr>
          <p:spPr>
            <a:xfrm>
              <a:off x="3712152" y="39460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715417" y="4499886"/>
              <a:ext cx="162779" cy="104041"/>
            </a:xfrm>
            <a:custGeom>
              <a:avLst/>
              <a:gdLst/>
              <a:ahLst/>
              <a:cxnLst/>
              <a:rect l="l" t="t" r="r" b="b"/>
              <a:pathLst>
                <a:path w="4204" h="2687" extrusionOk="0">
                  <a:moveTo>
                    <a:pt x="1623" y="0"/>
                  </a:moveTo>
                  <a:cubicBezTo>
                    <a:pt x="1570" y="0"/>
                    <a:pt x="1517" y="8"/>
                    <a:pt x="1468" y="20"/>
                  </a:cubicBezTo>
                  <a:cubicBezTo>
                    <a:pt x="1401" y="87"/>
                    <a:pt x="1335" y="154"/>
                    <a:pt x="1268" y="220"/>
                  </a:cubicBezTo>
                  <a:cubicBezTo>
                    <a:pt x="1235" y="254"/>
                    <a:pt x="1235" y="287"/>
                    <a:pt x="1201" y="320"/>
                  </a:cubicBezTo>
                  <a:cubicBezTo>
                    <a:pt x="1101" y="354"/>
                    <a:pt x="1034" y="387"/>
                    <a:pt x="968" y="420"/>
                  </a:cubicBezTo>
                  <a:cubicBezTo>
                    <a:pt x="768" y="487"/>
                    <a:pt x="601" y="587"/>
                    <a:pt x="434" y="721"/>
                  </a:cubicBezTo>
                  <a:cubicBezTo>
                    <a:pt x="267" y="821"/>
                    <a:pt x="134" y="954"/>
                    <a:pt x="34" y="1121"/>
                  </a:cubicBezTo>
                  <a:cubicBezTo>
                    <a:pt x="0" y="1188"/>
                    <a:pt x="0" y="1254"/>
                    <a:pt x="0" y="1321"/>
                  </a:cubicBezTo>
                  <a:cubicBezTo>
                    <a:pt x="34" y="1421"/>
                    <a:pt x="67" y="1488"/>
                    <a:pt x="134" y="1555"/>
                  </a:cubicBezTo>
                  <a:cubicBezTo>
                    <a:pt x="234" y="1721"/>
                    <a:pt x="334" y="1855"/>
                    <a:pt x="501" y="1921"/>
                  </a:cubicBezTo>
                  <a:cubicBezTo>
                    <a:pt x="668" y="1988"/>
                    <a:pt x="801" y="2022"/>
                    <a:pt x="968" y="2055"/>
                  </a:cubicBezTo>
                  <a:cubicBezTo>
                    <a:pt x="1168" y="2088"/>
                    <a:pt x="1368" y="2088"/>
                    <a:pt x="1568" y="2088"/>
                  </a:cubicBezTo>
                  <a:cubicBezTo>
                    <a:pt x="1602" y="2122"/>
                    <a:pt x="1635" y="2188"/>
                    <a:pt x="1668" y="2222"/>
                  </a:cubicBezTo>
                  <a:cubicBezTo>
                    <a:pt x="1702" y="2322"/>
                    <a:pt x="1735" y="2422"/>
                    <a:pt x="1802" y="2489"/>
                  </a:cubicBezTo>
                  <a:cubicBezTo>
                    <a:pt x="1874" y="2561"/>
                    <a:pt x="1982" y="2686"/>
                    <a:pt x="2086" y="2686"/>
                  </a:cubicBezTo>
                  <a:cubicBezTo>
                    <a:pt x="2126" y="2686"/>
                    <a:pt x="2165" y="2668"/>
                    <a:pt x="2202" y="2622"/>
                  </a:cubicBezTo>
                  <a:cubicBezTo>
                    <a:pt x="2235" y="2555"/>
                    <a:pt x="2269" y="2489"/>
                    <a:pt x="2302" y="2422"/>
                  </a:cubicBezTo>
                  <a:cubicBezTo>
                    <a:pt x="2302" y="2355"/>
                    <a:pt x="2335" y="2288"/>
                    <a:pt x="2402" y="2255"/>
                  </a:cubicBezTo>
                  <a:cubicBezTo>
                    <a:pt x="2435" y="2255"/>
                    <a:pt x="2469" y="2222"/>
                    <a:pt x="2469" y="2188"/>
                  </a:cubicBezTo>
                  <a:cubicBezTo>
                    <a:pt x="2502" y="2155"/>
                    <a:pt x="2435" y="2122"/>
                    <a:pt x="2402" y="2088"/>
                  </a:cubicBezTo>
                  <a:cubicBezTo>
                    <a:pt x="2335" y="2055"/>
                    <a:pt x="2302" y="2055"/>
                    <a:pt x="2235" y="2022"/>
                  </a:cubicBezTo>
                  <a:cubicBezTo>
                    <a:pt x="2302" y="2022"/>
                    <a:pt x="2369" y="1988"/>
                    <a:pt x="2435" y="1988"/>
                  </a:cubicBezTo>
                  <a:cubicBezTo>
                    <a:pt x="2536" y="1955"/>
                    <a:pt x="2602" y="1888"/>
                    <a:pt x="2702" y="1855"/>
                  </a:cubicBezTo>
                  <a:cubicBezTo>
                    <a:pt x="2869" y="1721"/>
                    <a:pt x="3069" y="1621"/>
                    <a:pt x="3269" y="1588"/>
                  </a:cubicBezTo>
                  <a:cubicBezTo>
                    <a:pt x="3325" y="1569"/>
                    <a:pt x="3381" y="1561"/>
                    <a:pt x="3436" y="1561"/>
                  </a:cubicBezTo>
                  <a:cubicBezTo>
                    <a:pt x="3579" y="1561"/>
                    <a:pt x="3716" y="1616"/>
                    <a:pt x="3836" y="1688"/>
                  </a:cubicBezTo>
                  <a:cubicBezTo>
                    <a:pt x="3903" y="1721"/>
                    <a:pt x="3970" y="1788"/>
                    <a:pt x="4037" y="1855"/>
                  </a:cubicBezTo>
                  <a:cubicBezTo>
                    <a:pt x="4070" y="1888"/>
                    <a:pt x="4103" y="1955"/>
                    <a:pt x="4170" y="1955"/>
                  </a:cubicBezTo>
                  <a:cubicBezTo>
                    <a:pt x="4203" y="1921"/>
                    <a:pt x="4203" y="1821"/>
                    <a:pt x="4203" y="1788"/>
                  </a:cubicBezTo>
                  <a:cubicBezTo>
                    <a:pt x="4203" y="1688"/>
                    <a:pt x="4170" y="1588"/>
                    <a:pt x="4137" y="1488"/>
                  </a:cubicBezTo>
                  <a:cubicBezTo>
                    <a:pt x="4103" y="1388"/>
                    <a:pt x="4037" y="1321"/>
                    <a:pt x="4003" y="1288"/>
                  </a:cubicBezTo>
                  <a:cubicBezTo>
                    <a:pt x="3937" y="1188"/>
                    <a:pt x="3937" y="1154"/>
                    <a:pt x="4003" y="1088"/>
                  </a:cubicBezTo>
                  <a:cubicBezTo>
                    <a:pt x="4170" y="921"/>
                    <a:pt x="4203" y="654"/>
                    <a:pt x="4170" y="420"/>
                  </a:cubicBezTo>
                  <a:cubicBezTo>
                    <a:pt x="4070" y="420"/>
                    <a:pt x="3970" y="454"/>
                    <a:pt x="3937" y="520"/>
                  </a:cubicBezTo>
                  <a:lnTo>
                    <a:pt x="3870" y="587"/>
                  </a:lnTo>
                  <a:cubicBezTo>
                    <a:pt x="3803" y="621"/>
                    <a:pt x="3770" y="687"/>
                    <a:pt x="3703" y="721"/>
                  </a:cubicBezTo>
                  <a:cubicBezTo>
                    <a:pt x="3550" y="823"/>
                    <a:pt x="3397" y="866"/>
                    <a:pt x="3244" y="866"/>
                  </a:cubicBezTo>
                  <a:cubicBezTo>
                    <a:pt x="3197" y="866"/>
                    <a:pt x="3150" y="862"/>
                    <a:pt x="3103" y="854"/>
                  </a:cubicBezTo>
                  <a:cubicBezTo>
                    <a:pt x="3003" y="821"/>
                    <a:pt x="2902" y="787"/>
                    <a:pt x="2836" y="721"/>
                  </a:cubicBezTo>
                  <a:cubicBezTo>
                    <a:pt x="2869" y="721"/>
                    <a:pt x="2869" y="654"/>
                    <a:pt x="2869" y="621"/>
                  </a:cubicBezTo>
                  <a:cubicBezTo>
                    <a:pt x="2836" y="554"/>
                    <a:pt x="2769" y="520"/>
                    <a:pt x="2702" y="487"/>
                  </a:cubicBezTo>
                  <a:cubicBezTo>
                    <a:pt x="2669" y="487"/>
                    <a:pt x="2536" y="387"/>
                    <a:pt x="2435" y="354"/>
                  </a:cubicBezTo>
                  <a:cubicBezTo>
                    <a:pt x="2269" y="220"/>
                    <a:pt x="2069" y="187"/>
                    <a:pt x="1868" y="87"/>
                  </a:cubicBezTo>
                  <a:cubicBezTo>
                    <a:pt x="1805" y="23"/>
                    <a:pt x="1715" y="0"/>
                    <a:pt x="1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624298" y="4337514"/>
              <a:ext cx="162779" cy="104118"/>
            </a:xfrm>
            <a:custGeom>
              <a:avLst/>
              <a:gdLst/>
              <a:ahLst/>
              <a:cxnLst/>
              <a:rect l="l" t="t" r="r" b="b"/>
              <a:pathLst>
                <a:path w="4204" h="2689" extrusionOk="0">
                  <a:moveTo>
                    <a:pt x="1632" y="1"/>
                  </a:moveTo>
                  <a:cubicBezTo>
                    <a:pt x="1575" y="1"/>
                    <a:pt x="1519" y="12"/>
                    <a:pt x="1468" y="37"/>
                  </a:cubicBezTo>
                  <a:cubicBezTo>
                    <a:pt x="1401" y="70"/>
                    <a:pt x="1334" y="137"/>
                    <a:pt x="1268" y="204"/>
                  </a:cubicBezTo>
                  <a:cubicBezTo>
                    <a:pt x="1234" y="237"/>
                    <a:pt x="1234" y="304"/>
                    <a:pt x="1201" y="337"/>
                  </a:cubicBezTo>
                  <a:cubicBezTo>
                    <a:pt x="1134" y="337"/>
                    <a:pt x="1034" y="371"/>
                    <a:pt x="968" y="404"/>
                  </a:cubicBezTo>
                  <a:cubicBezTo>
                    <a:pt x="767" y="471"/>
                    <a:pt x="601" y="571"/>
                    <a:pt x="434" y="704"/>
                  </a:cubicBezTo>
                  <a:cubicBezTo>
                    <a:pt x="267" y="804"/>
                    <a:pt x="134" y="971"/>
                    <a:pt x="34" y="1138"/>
                  </a:cubicBezTo>
                  <a:cubicBezTo>
                    <a:pt x="0" y="1205"/>
                    <a:pt x="0" y="1271"/>
                    <a:pt x="0" y="1338"/>
                  </a:cubicBezTo>
                  <a:cubicBezTo>
                    <a:pt x="34" y="1405"/>
                    <a:pt x="67" y="1471"/>
                    <a:pt x="134" y="1538"/>
                  </a:cubicBezTo>
                  <a:cubicBezTo>
                    <a:pt x="234" y="1705"/>
                    <a:pt x="367" y="1838"/>
                    <a:pt x="501" y="1938"/>
                  </a:cubicBezTo>
                  <a:cubicBezTo>
                    <a:pt x="667" y="2005"/>
                    <a:pt x="834" y="2039"/>
                    <a:pt x="968" y="2039"/>
                  </a:cubicBezTo>
                  <a:cubicBezTo>
                    <a:pt x="1168" y="2072"/>
                    <a:pt x="1368" y="2105"/>
                    <a:pt x="1568" y="2105"/>
                  </a:cubicBezTo>
                  <a:cubicBezTo>
                    <a:pt x="1601" y="2139"/>
                    <a:pt x="1635" y="2172"/>
                    <a:pt x="1668" y="2239"/>
                  </a:cubicBezTo>
                  <a:cubicBezTo>
                    <a:pt x="1701" y="2305"/>
                    <a:pt x="1735" y="2405"/>
                    <a:pt x="1801" y="2506"/>
                  </a:cubicBezTo>
                  <a:cubicBezTo>
                    <a:pt x="1875" y="2579"/>
                    <a:pt x="1985" y="2689"/>
                    <a:pt x="2090" y="2689"/>
                  </a:cubicBezTo>
                  <a:cubicBezTo>
                    <a:pt x="2129" y="2689"/>
                    <a:pt x="2166" y="2674"/>
                    <a:pt x="2202" y="2639"/>
                  </a:cubicBezTo>
                  <a:cubicBezTo>
                    <a:pt x="2235" y="2572"/>
                    <a:pt x="2268" y="2506"/>
                    <a:pt x="2302" y="2405"/>
                  </a:cubicBezTo>
                  <a:cubicBezTo>
                    <a:pt x="2302" y="2339"/>
                    <a:pt x="2335" y="2305"/>
                    <a:pt x="2402" y="2272"/>
                  </a:cubicBezTo>
                  <a:cubicBezTo>
                    <a:pt x="2435" y="2239"/>
                    <a:pt x="2469" y="2205"/>
                    <a:pt x="2469" y="2205"/>
                  </a:cubicBezTo>
                  <a:cubicBezTo>
                    <a:pt x="2502" y="2172"/>
                    <a:pt x="2435" y="2105"/>
                    <a:pt x="2402" y="2072"/>
                  </a:cubicBezTo>
                  <a:cubicBezTo>
                    <a:pt x="2335" y="2072"/>
                    <a:pt x="2302" y="2039"/>
                    <a:pt x="2235" y="2005"/>
                  </a:cubicBezTo>
                  <a:cubicBezTo>
                    <a:pt x="2302" y="2005"/>
                    <a:pt x="2369" y="2005"/>
                    <a:pt x="2469" y="1972"/>
                  </a:cubicBezTo>
                  <a:cubicBezTo>
                    <a:pt x="2535" y="1938"/>
                    <a:pt x="2635" y="1905"/>
                    <a:pt x="2702" y="1838"/>
                  </a:cubicBezTo>
                  <a:cubicBezTo>
                    <a:pt x="2869" y="1738"/>
                    <a:pt x="3069" y="1638"/>
                    <a:pt x="3269" y="1572"/>
                  </a:cubicBezTo>
                  <a:cubicBezTo>
                    <a:pt x="3311" y="1563"/>
                    <a:pt x="3355" y="1559"/>
                    <a:pt x="3399" y="1559"/>
                  </a:cubicBezTo>
                  <a:cubicBezTo>
                    <a:pt x="3534" y="1559"/>
                    <a:pt x="3678" y="1597"/>
                    <a:pt x="3803" y="1672"/>
                  </a:cubicBezTo>
                  <a:cubicBezTo>
                    <a:pt x="3870" y="1705"/>
                    <a:pt x="3936" y="1772"/>
                    <a:pt x="4003" y="1838"/>
                  </a:cubicBezTo>
                  <a:cubicBezTo>
                    <a:pt x="4003" y="1872"/>
                    <a:pt x="4070" y="1938"/>
                    <a:pt x="4103" y="1938"/>
                  </a:cubicBezTo>
                  <a:cubicBezTo>
                    <a:pt x="4170" y="1905"/>
                    <a:pt x="4170" y="1805"/>
                    <a:pt x="4170" y="1772"/>
                  </a:cubicBezTo>
                  <a:cubicBezTo>
                    <a:pt x="4170" y="1672"/>
                    <a:pt x="4170" y="1572"/>
                    <a:pt x="4136" y="1471"/>
                  </a:cubicBezTo>
                  <a:cubicBezTo>
                    <a:pt x="4103" y="1371"/>
                    <a:pt x="4070" y="1305"/>
                    <a:pt x="4003" y="1271"/>
                  </a:cubicBezTo>
                  <a:cubicBezTo>
                    <a:pt x="3970" y="1205"/>
                    <a:pt x="3970" y="1138"/>
                    <a:pt x="4003" y="1071"/>
                  </a:cubicBezTo>
                  <a:cubicBezTo>
                    <a:pt x="4036" y="1038"/>
                    <a:pt x="4070" y="1004"/>
                    <a:pt x="4103" y="971"/>
                  </a:cubicBezTo>
                  <a:cubicBezTo>
                    <a:pt x="4170" y="804"/>
                    <a:pt x="4203" y="604"/>
                    <a:pt x="4170" y="404"/>
                  </a:cubicBezTo>
                  <a:cubicBezTo>
                    <a:pt x="4070" y="404"/>
                    <a:pt x="4003" y="471"/>
                    <a:pt x="3936" y="537"/>
                  </a:cubicBezTo>
                  <a:lnTo>
                    <a:pt x="3870" y="571"/>
                  </a:lnTo>
                  <a:cubicBezTo>
                    <a:pt x="3836" y="638"/>
                    <a:pt x="3770" y="671"/>
                    <a:pt x="3703" y="738"/>
                  </a:cubicBezTo>
                  <a:cubicBezTo>
                    <a:pt x="3578" y="813"/>
                    <a:pt x="3434" y="850"/>
                    <a:pt x="3285" y="850"/>
                  </a:cubicBezTo>
                  <a:cubicBezTo>
                    <a:pt x="3236" y="850"/>
                    <a:pt x="3186" y="846"/>
                    <a:pt x="3136" y="838"/>
                  </a:cubicBezTo>
                  <a:cubicBezTo>
                    <a:pt x="3036" y="838"/>
                    <a:pt x="2936" y="771"/>
                    <a:pt x="2836" y="738"/>
                  </a:cubicBezTo>
                  <a:cubicBezTo>
                    <a:pt x="2869" y="704"/>
                    <a:pt x="2902" y="671"/>
                    <a:pt x="2869" y="638"/>
                  </a:cubicBezTo>
                  <a:cubicBezTo>
                    <a:pt x="2836" y="571"/>
                    <a:pt x="2769" y="537"/>
                    <a:pt x="2735" y="504"/>
                  </a:cubicBezTo>
                  <a:cubicBezTo>
                    <a:pt x="2669" y="471"/>
                    <a:pt x="2535" y="404"/>
                    <a:pt x="2435" y="337"/>
                  </a:cubicBezTo>
                  <a:cubicBezTo>
                    <a:pt x="2268" y="237"/>
                    <a:pt x="2068" y="171"/>
                    <a:pt x="1902" y="70"/>
                  </a:cubicBezTo>
                  <a:cubicBezTo>
                    <a:pt x="1819" y="29"/>
                    <a:pt x="1724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286790" y="366555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89987" y="361657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274348" y="3946713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781525" y="3300532"/>
              <a:ext cx="161462" cy="104312"/>
            </a:xfrm>
            <a:custGeom>
              <a:avLst/>
              <a:gdLst/>
              <a:ahLst/>
              <a:cxnLst/>
              <a:rect l="l" t="t" r="r" b="b"/>
              <a:pathLst>
                <a:path w="4170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8"/>
                    <a:pt x="1268" y="214"/>
                  </a:cubicBezTo>
                  <a:cubicBezTo>
                    <a:pt x="1234" y="248"/>
                    <a:pt x="1201" y="281"/>
                    <a:pt x="1168" y="348"/>
                  </a:cubicBezTo>
                  <a:cubicBezTo>
                    <a:pt x="1101" y="348"/>
                    <a:pt x="1034" y="381"/>
                    <a:pt x="934" y="414"/>
                  </a:cubicBezTo>
                  <a:cubicBezTo>
                    <a:pt x="734" y="481"/>
                    <a:pt x="567" y="581"/>
                    <a:pt x="400" y="715"/>
                  </a:cubicBezTo>
                  <a:cubicBezTo>
                    <a:pt x="234" y="815"/>
                    <a:pt x="133" y="948"/>
                    <a:pt x="33" y="1115"/>
                  </a:cubicBezTo>
                  <a:cubicBezTo>
                    <a:pt x="0" y="1182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9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6"/>
                  </a:cubicBezTo>
                  <a:cubicBezTo>
                    <a:pt x="1668" y="2316"/>
                    <a:pt x="1735" y="2416"/>
                    <a:pt x="1801" y="2483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02" y="2549"/>
                    <a:pt x="2235" y="2449"/>
                    <a:pt x="2235" y="2382"/>
                  </a:cubicBezTo>
                  <a:cubicBezTo>
                    <a:pt x="2235" y="2316"/>
                    <a:pt x="2268" y="2249"/>
                    <a:pt x="2335" y="2216"/>
                  </a:cubicBezTo>
                  <a:cubicBezTo>
                    <a:pt x="2335" y="2216"/>
                    <a:pt x="2402" y="2182"/>
                    <a:pt x="2402" y="2149"/>
                  </a:cubicBezTo>
                  <a:cubicBezTo>
                    <a:pt x="2402" y="2116"/>
                    <a:pt x="2368" y="2049"/>
                    <a:pt x="2335" y="2049"/>
                  </a:cubicBezTo>
                  <a:cubicBezTo>
                    <a:pt x="2268" y="2016"/>
                    <a:pt x="2202" y="1982"/>
                    <a:pt x="2168" y="1982"/>
                  </a:cubicBezTo>
                  <a:cubicBezTo>
                    <a:pt x="2235" y="1949"/>
                    <a:pt x="2302" y="1949"/>
                    <a:pt x="2368" y="1915"/>
                  </a:cubicBezTo>
                  <a:cubicBezTo>
                    <a:pt x="2468" y="1882"/>
                    <a:pt x="2535" y="1849"/>
                    <a:pt x="2635" y="1815"/>
                  </a:cubicBezTo>
                  <a:cubicBezTo>
                    <a:pt x="2802" y="1682"/>
                    <a:pt x="3002" y="1582"/>
                    <a:pt x="3202" y="1515"/>
                  </a:cubicBezTo>
                  <a:cubicBezTo>
                    <a:pt x="3252" y="1507"/>
                    <a:pt x="3302" y="1503"/>
                    <a:pt x="3352" y="1503"/>
                  </a:cubicBezTo>
                  <a:cubicBezTo>
                    <a:pt x="3500" y="1503"/>
                    <a:pt x="3644" y="1540"/>
                    <a:pt x="3769" y="1615"/>
                  </a:cubicBezTo>
                  <a:cubicBezTo>
                    <a:pt x="3836" y="1682"/>
                    <a:pt x="3903" y="1749"/>
                    <a:pt x="3970" y="1815"/>
                  </a:cubicBezTo>
                  <a:cubicBezTo>
                    <a:pt x="3997" y="1842"/>
                    <a:pt x="4024" y="1891"/>
                    <a:pt x="4068" y="1891"/>
                  </a:cubicBezTo>
                  <a:cubicBezTo>
                    <a:pt x="4079" y="1891"/>
                    <a:pt x="4090" y="1888"/>
                    <a:pt x="4103" y="1882"/>
                  </a:cubicBezTo>
                  <a:cubicBezTo>
                    <a:pt x="4136" y="1882"/>
                    <a:pt x="4136" y="1782"/>
                    <a:pt x="4136" y="1749"/>
                  </a:cubicBezTo>
                  <a:cubicBezTo>
                    <a:pt x="4136" y="1649"/>
                    <a:pt x="4136" y="1549"/>
                    <a:pt x="4103" y="1448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2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5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15"/>
                    <a:pt x="3736" y="681"/>
                    <a:pt x="3669" y="748"/>
                  </a:cubicBezTo>
                  <a:cubicBezTo>
                    <a:pt x="3544" y="823"/>
                    <a:pt x="3400" y="861"/>
                    <a:pt x="3252" y="861"/>
                  </a:cubicBezTo>
                  <a:cubicBezTo>
                    <a:pt x="3202" y="861"/>
                    <a:pt x="3152" y="856"/>
                    <a:pt x="3102" y="848"/>
                  </a:cubicBezTo>
                  <a:cubicBezTo>
                    <a:pt x="3002" y="815"/>
                    <a:pt x="2902" y="781"/>
                    <a:pt x="2835" y="748"/>
                  </a:cubicBezTo>
                  <a:cubicBezTo>
                    <a:pt x="2869" y="715"/>
                    <a:pt x="2869" y="648"/>
                    <a:pt x="2869" y="615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8"/>
                  </a:cubicBezTo>
                  <a:cubicBezTo>
                    <a:pt x="2235" y="248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069095" y="4065658"/>
              <a:ext cx="162779" cy="104583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601" y="0"/>
                  </a:moveTo>
                  <a:cubicBezTo>
                    <a:pt x="1549" y="0"/>
                    <a:pt x="1494" y="11"/>
                    <a:pt x="1435" y="35"/>
                  </a:cubicBezTo>
                  <a:cubicBezTo>
                    <a:pt x="1368" y="102"/>
                    <a:pt x="1302" y="168"/>
                    <a:pt x="1268" y="235"/>
                  </a:cubicBezTo>
                  <a:cubicBezTo>
                    <a:pt x="1235" y="268"/>
                    <a:pt x="1202" y="302"/>
                    <a:pt x="1168" y="335"/>
                  </a:cubicBezTo>
                  <a:cubicBezTo>
                    <a:pt x="1101" y="368"/>
                    <a:pt x="1001" y="402"/>
                    <a:pt x="935" y="435"/>
                  </a:cubicBezTo>
                  <a:cubicBezTo>
                    <a:pt x="735" y="502"/>
                    <a:pt x="568" y="602"/>
                    <a:pt x="401" y="735"/>
                  </a:cubicBezTo>
                  <a:cubicBezTo>
                    <a:pt x="234" y="835"/>
                    <a:pt x="134" y="969"/>
                    <a:pt x="34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01" y="1569"/>
                  </a:cubicBezTo>
                  <a:cubicBezTo>
                    <a:pt x="201" y="1703"/>
                    <a:pt x="334" y="1836"/>
                    <a:pt x="501" y="1936"/>
                  </a:cubicBezTo>
                  <a:cubicBezTo>
                    <a:pt x="634" y="2003"/>
                    <a:pt x="801" y="2036"/>
                    <a:pt x="968" y="2070"/>
                  </a:cubicBezTo>
                  <a:cubicBezTo>
                    <a:pt x="1168" y="2070"/>
                    <a:pt x="1368" y="2103"/>
                    <a:pt x="1568" y="2103"/>
                  </a:cubicBezTo>
                  <a:cubicBezTo>
                    <a:pt x="1602" y="2136"/>
                    <a:pt x="1602" y="2203"/>
                    <a:pt x="1635" y="2236"/>
                  </a:cubicBezTo>
                  <a:cubicBezTo>
                    <a:pt x="1669" y="2336"/>
                    <a:pt x="1735" y="2403"/>
                    <a:pt x="1802" y="2503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0"/>
                    <a:pt x="2269" y="2503"/>
                    <a:pt x="2269" y="2437"/>
                  </a:cubicBezTo>
                  <a:cubicBezTo>
                    <a:pt x="2302" y="2370"/>
                    <a:pt x="2336" y="2303"/>
                    <a:pt x="2369" y="2270"/>
                  </a:cubicBezTo>
                  <a:cubicBezTo>
                    <a:pt x="2402" y="2270"/>
                    <a:pt x="2436" y="2236"/>
                    <a:pt x="2469" y="2203"/>
                  </a:cubicBezTo>
                  <a:cubicBezTo>
                    <a:pt x="2469" y="2170"/>
                    <a:pt x="2436" y="2103"/>
                    <a:pt x="2369" y="2103"/>
                  </a:cubicBezTo>
                  <a:cubicBezTo>
                    <a:pt x="2336" y="2070"/>
                    <a:pt x="2269" y="2070"/>
                    <a:pt x="2236" y="2036"/>
                  </a:cubicBezTo>
                  <a:cubicBezTo>
                    <a:pt x="2302" y="2003"/>
                    <a:pt x="2369" y="2003"/>
                    <a:pt x="2436" y="1970"/>
                  </a:cubicBezTo>
                  <a:cubicBezTo>
                    <a:pt x="2502" y="1936"/>
                    <a:pt x="2603" y="1903"/>
                    <a:pt x="2669" y="1869"/>
                  </a:cubicBezTo>
                  <a:cubicBezTo>
                    <a:pt x="2836" y="1736"/>
                    <a:pt x="3036" y="1636"/>
                    <a:pt x="3270" y="1569"/>
                  </a:cubicBezTo>
                  <a:cubicBezTo>
                    <a:pt x="3311" y="1561"/>
                    <a:pt x="3355" y="1557"/>
                    <a:pt x="3400" y="1557"/>
                  </a:cubicBezTo>
                  <a:cubicBezTo>
                    <a:pt x="3534" y="1557"/>
                    <a:pt x="3678" y="1594"/>
                    <a:pt x="3803" y="1669"/>
                  </a:cubicBezTo>
                  <a:cubicBezTo>
                    <a:pt x="3903" y="1736"/>
                    <a:pt x="3970" y="1803"/>
                    <a:pt x="4004" y="1869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6"/>
                    <a:pt x="4204" y="1836"/>
                    <a:pt x="4204" y="1803"/>
                  </a:cubicBezTo>
                  <a:cubicBezTo>
                    <a:pt x="4170" y="1703"/>
                    <a:pt x="4170" y="1569"/>
                    <a:pt x="4104" y="1469"/>
                  </a:cubicBezTo>
                  <a:cubicBezTo>
                    <a:pt x="4070" y="1402"/>
                    <a:pt x="4037" y="1336"/>
                    <a:pt x="4004" y="1269"/>
                  </a:cubicBezTo>
                  <a:cubicBezTo>
                    <a:pt x="3937" y="1236"/>
                    <a:pt x="3937" y="1136"/>
                    <a:pt x="4004" y="1102"/>
                  </a:cubicBezTo>
                  <a:lnTo>
                    <a:pt x="4070" y="1002"/>
                  </a:lnTo>
                  <a:cubicBezTo>
                    <a:pt x="4137" y="802"/>
                    <a:pt x="4170" y="602"/>
                    <a:pt x="4137" y="435"/>
                  </a:cubicBezTo>
                  <a:cubicBezTo>
                    <a:pt x="4070" y="435"/>
                    <a:pt x="3970" y="468"/>
                    <a:pt x="3903" y="535"/>
                  </a:cubicBezTo>
                  <a:lnTo>
                    <a:pt x="3870" y="602"/>
                  </a:lnTo>
                  <a:cubicBezTo>
                    <a:pt x="3803" y="635"/>
                    <a:pt x="3737" y="702"/>
                    <a:pt x="3670" y="735"/>
                  </a:cubicBezTo>
                  <a:cubicBezTo>
                    <a:pt x="3543" y="837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5"/>
                    <a:pt x="2903" y="802"/>
                    <a:pt x="2836" y="735"/>
                  </a:cubicBezTo>
                  <a:cubicBezTo>
                    <a:pt x="2869" y="735"/>
                    <a:pt x="2869" y="669"/>
                    <a:pt x="2869" y="635"/>
                  </a:cubicBezTo>
                  <a:cubicBezTo>
                    <a:pt x="2836" y="569"/>
                    <a:pt x="2769" y="535"/>
                    <a:pt x="2703" y="502"/>
                  </a:cubicBezTo>
                  <a:cubicBezTo>
                    <a:pt x="2669" y="502"/>
                    <a:pt x="2536" y="402"/>
                    <a:pt x="2436" y="368"/>
                  </a:cubicBezTo>
                  <a:cubicBezTo>
                    <a:pt x="2236" y="235"/>
                    <a:pt x="2035" y="202"/>
                    <a:pt x="1869" y="102"/>
                  </a:cubicBezTo>
                  <a:cubicBezTo>
                    <a:pt x="1783" y="37"/>
                    <a:pt x="1696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53725" y="4125912"/>
              <a:ext cx="162779" cy="104312"/>
            </a:xfrm>
            <a:custGeom>
              <a:avLst/>
              <a:gdLst/>
              <a:ahLst/>
              <a:cxnLst/>
              <a:rect l="l" t="t" r="r" b="b"/>
              <a:pathLst>
                <a:path w="4204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7"/>
                    <a:pt x="1268" y="214"/>
                  </a:cubicBezTo>
                  <a:cubicBezTo>
                    <a:pt x="1234" y="247"/>
                    <a:pt x="1201" y="281"/>
                    <a:pt x="1168" y="347"/>
                  </a:cubicBezTo>
                  <a:cubicBezTo>
                    <a:pt x="1101" y="347"/>
                    <a:pt x="1001" y="381"/>
                    <a:pt x="934" y="414"/>
                  </a:cubicBezTo>
                  <a:cubicBezTo>
                    <a:pt x="734" y="481"/>
                    <a:pt x="567" y="581"/>
                    <a:pt x="400" y="714"/>
                  </a:cubicBezTo>
                  <a:cubicBezTo>
                    <a:pt x="234" y="814"/>
                    <a:pt x="133" y="981"/>
                    <a:pt x="33" y="1148"/>
                  </a:cubicBezTo>
                  <a:cubicBezTo>
                    <a:pt x="0" y="1181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8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5"/>
                  </a:cubicBezTo>
                  <a:cubicBezTo>
                    <a:pt x="1668" y="2316"/>
                    <a:pt x="1735" y="2416"/>
                    <a:pt x="1801" y="2482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35" y="2582"/>
                    <a:pt x="2268" y="2482"/>
                    <a:pt x="2268" y="2416"/>
                  </a:cubicBezTo>
                  <a:cubicBezTo>
                    <a:pt x="2302" y="2349"/>
                    <a:pt x="2335" y="2282"/>
                    <a:pt x="2402" y="2249"/>
                  </a:cubicBezTo>
                  <a:cubicBezTo>
                    <a:pt x="2402" y="2249"/>
                    <a:pt x="2468" y="2215"/>
                    <a:pt x="2468" y="2182"/>
                  </a:cubicBezTo>
                  <a:cubicBezTo>
                    <a:pt x="2468" y="2149"/>
                    <a:pt x="2435" y="2115"/>
                    <a:pt x="2402" y="2082"/>
                  </a:cubicBezTo>
                  <a:cubicBezTo>
                    <a:pt x="2335" y="2082"/>
                    <a:pt x="2268" y="2049"/>
                    <a:pt x="2235" y="2015"/>
                  </a:cubicBezTo>
                  <a:cubicBezTo>
                    <a:pt x="2302" y="2015"/>
                    <a:pt x="2368" y="1982"/>
                    <a:pt x="2435" y="1982"/>
                  </a:cubicBezTo>
                  <a:cubicBezTo>
                    <a:pt x="2535" y="1949"/>
                    <a:pt x="2602" y="1915"/>
                    <a:pt x="2669" y="1849"/>
                  </a:cubicBezTo>
                  <a:cubicBezTo>
                    <a:pt x="2869" y="1715"/>
                    <a:pt x="3069" y="1648"/>
                    <a:pt x="3269" y="1582"/>
                  </a:cubicBezTo>
                  <a:cubicBezTo>
                    <a:pt x="3319" y="1573"/>
                    <a:pt x="3369" y="1569"/>
                    <a:pt x="3419" y="1569"/>
                  </a:cubicBezTo>
                  <a:cubicBezTo>
                    <a:pt x="3567" y="1569"/>
                    <a:pt x="3711" y="1607"/>
                    <a:pt x="3836" y="1682"/>
                  </a:cubicBezTo>
                  <a:cubicBezTo>
                    <a:pt x="3903" y="1715"/>
                    <a:pt x="3970" y="1782"/>
                    <a:pt x="4036" y="1882"/>
                  </a:cubicBezTo>
                  <a:cubicBezTo>
                    <a:pt x="4063" y="1909"/>
                    <a:pt x="4090" y="1958"/>
                    <a:pt x="4135" y="1958"/>
                  </a:cubicBezTo>
                  <a:cubicBezTo>
                    <a:pt x="4145" y="1958"/>
                    <a:pt x="4157" y="1955"/>
                    <a:pt x="4170" y="1949"/>
                  </a:cubicBezTo>
                  <a:cubicBezTo>
                    <a:pt x="4203" y="1915"/>
                    <a:pt x="4203" y="1815"/>
                    <a:pt x="4203" y="1782"/>
                  </a:cubicBezTo>
                  <a:cubicBezTo>
                    <a:pt x="4203" y="1682"/>
                    <a:pt x="4170" y="1548"/>
                    <a:pt x="4103" y="1482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1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4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48"/>
                    <a:pt x="3736" y="681"/>
                    <a:pt x="3669" y="748"/>
                  </a:cubicBezTo>
                  <a:cubicBezTo>
                    <a:pt x="3544" y="823"/>
                    <a:pt x="3400" y="860"/>
                    <a:pt x="3252" y="860"/>
                  </a:cubicBezTo>
                  <a:cubicBezTo>
                    <a:pt x="3202" y="860"/>
                    <a:pt x="3152" y="856"/>
                    <a:pt x="3102" y="848"/>
                  </a:cubicBezTo>
                  <a:cubicBezTo>
                    <a:pt x="3002" y="814"/>
                    <a:pt x="2902" y="781"/>
                    <a:pt x="2835" y="748"/>
                  </a:cubicBezTo>
                  <a:cubicBezTo>
                    <a:pt x="2869" y="714"/>
                    <a:pt x="2869" y="681"/>
                    <a:pt x="2869" y="614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7"/>
                  </a:cubicBezTo>
                  <a:cubicBezTo>
                    <a:pt x="2235" y="247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623658" y="3195952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8185080" y="3961698"/>
              <a:ext cx="162779" cy="104621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601" y="1"/>
                  </a:moveTo>
                  <a:cubicBezTo>
                    <a:pt x="1549" y="1"/>
                    <a:pt x="1494" y="12"/>
                    <a:pt x="1435" y="35"/>
                  </a:cubicBezTo>
                  <a:cubicBezTo>
                    <a:pt x="1368" y="102"/>
                    <a:pt x="1302" y="136"/>
                    <a:pt x="1268" y="236"/>
                  </a:cubicBezTo>
                  <a:cubicBezTo>
                    <a:pt x="1235" y="269"/>
                    <a:pt x="1202" y="302"/>
                    <a:pt x="1168" y="336"/>
                  </a:cubicBezTo>
                  <a:cubicBezTo>
                    <a:pt x="1101" y="369"/>
                    <a:pt x="1001" y="369"/>
                    <a:pt x="935" y="402"/>
                  </a:cubicBezTo>
                  <a:cubicBezTo>
                    <a:pt x="735" y="502"/>
                    <a:pt x="568" y="603"/>
                    <a:pt x="401" y="736"/>
                  </a:cubicBezTo>
                  <a:cubicBezTo>
                    <a:pt x="234" y="836"/>
                    <a:pt x="134" y="969"/>
                    <a:pt x="34" y="1136"/>
                  </a:cubicBezTo>
                  <a:cubicBezTo>
                    <a:pt x="1" y="1203"/>
                    <a:pt x="1" y="1270"/>
                    <a:pt x="1" y="1336"/>
                  </a:cubicBezTo>
                  <a:cubicBezTo>
                    <a:pt x="34" y="1403"/>
                    <a:pt x="67" y="1503"/>
                    <a:pt x="101" y="1570"/>
                  </a:cubicBezTo>
                  <a:cubicBezTo>
                    <a:pt x="201" y="1703"/>
                    <a:pt x="334" y="1837"/>
                    <a:pt x="501" y="1937"/>
                  </a:cubicBezTo>
                  <a:cubicBezTo>
                    <a:pt x="634" y="2004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cubicBezTo>
                    <a:pt x="1602" y="2137"/>
                    <a:pt x="1602" y="2170"/>
                    <a:pt x="1635" y="2237"/>
                  </a:cubicBezTo>
                  <a:cubicBezTo>
                    <a:pt x="1669" y="2337"/>
                    <a:pt x="1735" y="2404"/>
                    <a:pt x="1802" y="2504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1"/>
                    <a:pt x="2269" y="2504"/>
                    <a:pt x="2269" y="2437"/>
                  </a:cubicBezTo>
                  <a:cubicBezTo>
                    <a:pt x="2302" y="2370"/>
                    <a:pt x="2336" y="2304"/>
                    <a:pt x="2369" y="2270"/>
                  </a:cubicBezTo>
                  <a:cubicBezTo>
                    <a:pt x="2402" y="2270"/>
                    <a:pt x="2436" y="2237"/>
                    <a:pt x="2469" y="2204"/>
                  </a:cubicBezTo>
                  <a:cubicBezTo>
                    <a:pt x="2469" y="2170"/>
                    <a:pt x="2436" y="2104"/>
                    <a:pt x="2369" y="2104"/>
                  </a:cubicBezTo>
                  <a:cubicBezTo>
                    <a:pt x="2336" y="2070"/>
                    <a:pt x="2269" y="2037"/>
                    <a:pt x="2236" y="2037"/>
                  </a:cubicBezTo>
                  <a:cubicBezTo>
                    <a:pt x="2302" y="2004"/>
                    <a:pt x="2369" y="2004"/>
                    <a:pt x="2436" y="1970"/>
                  </a:cubicBezTo>
                  <a:cubicBezTo>
                    <a:pt x="2502" y="1937"/>
                    <a:pt x="2603" y="1903"/>
                    <a:pt x="2669" y="1870"/>
                  </a:cubicBezTo>
                  <a:cubicBezTo>
                    <a:pt x="2836" y="1737"/>
                    <a:pt x="3036" y="1637"/>
                    <a:pt x="3270" y="1570"/>
                  </a:cubicBezTo>
                  <a:cubicBezTo>
                    <a:pt x="3311" y="1562"/>
                    <a:pt x="3355" y="1557"/>
                    <a:pt x="3400" y="1557"/>
                  </a:cubicBezTo>
                  <a:cubicBezTo>
                    <a:pt x="3534" y="1557"/>
                    <a:pt x="3678" y="1595"/>
                    <a:pt x="3803" y="1670"/>
                  </a:cubicBezTo>
                  <a:cubicBezTo>
                    <a:pt x="3903" y="1737"/>
                    <a:pt x="3970" y="1803"/>
                    <a:pt x="4037" y="1870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7"/>
                    <a:pt x="4204" y="1837"/>
                    <a:pt x="4204" y="1803"/>
                  </a:cubicBezTo>
                  <a:cubicBezTo>
                    <a:pt x="4170" y="1670"/>
                    <a:pt x="4137" y="1570"/>
                    <a:pt x="4104" y="1470"/>
                  </a:cubicBezTo>
                  <a:cubicBezTo>
                    <a:pt x="4070" y="1403"/>
                    <a:pt x="4037" y="1336"/>
                    <a:pt x="3970" y="1270"/>
                  </a:cubicBezTo>
                  <a:cubicBezTo>
                    <a:pt x="3937" y="1203"/>
                    <a:pt x="3937" y="1170"/>
                    <a:pt x="3970" y="1103"/>
                  </a:cubicBezTo>
                  <a:cubicBezTo>
                    <a:pt x="4004" y="1070"/>
                    <a:pt x="4037" y="1036"/>
                    <a:pt x="4070" y="969"/>
                  </a:cubicBezTo>
                  <a:cubicBezTo>
                    <a:pt x="4137" y="803"/>
                    <a:pt x="4170" y="603"/>
                    <a:pt x="4137" y="436"/>
                  </a:cubicBezTo>
                  <a:cubicBezTo>
                    <a:pt x="4070" y="436"/>
                    <a:pt x="3970" y="469"/>
                    <a:pt x="3903" y="536"/>
                  </a:cubicBezTo>
                  <a:lnTo>
                    <a:pt x="3870" y="603"/>
                  </a:lnTo>
                  <a:cubicBezTo>
                    <a:pt x="3803" y="636"/>
                    <a:pt x="3737" y="703"/>
                    <a:pt x="3670" y="736"/>
                  </a:cubicBezTo>
                  <a:cubicBezTo>
                    <a:pt x="3543" y="838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6"/>
                    <a:pt x="2903" y="803"/>
                    <a:pt x="2836" y="736"/>
                  </a:cubicBezTo>
                  <a:cubicBezTo>
                    <a:pt x="2869" y="703"/>
                    <a:pt x="2869" y="669"/>
                    <a:pt x="2869" y="636"/>
                  </a:cubicBezTo>
                  <a:cubicBezTo>
                    <a:pt x="2836" y="569"/>
                    <a:pt x="2769" y="536"/>
                    <a:pt x="2703" y="502"/>
                  </a:cubicBezTo>
                  <a:cubicBezTo>
                    <a:pt x="2636" y="469"/>
                    <a:pt x="2536" y="402"/>
                    <a:pt x="2436" y="336"/>
                  </a:cubicBezTo>
                  <a:cubicBezTo>
                    <a:pt x="2236" y="236"/>
                    <a:pt x="2035" y="202"/>
                    <a:pt x="1869" y="102"/>
                  </a:cubicBezTo>
                  <a:cubicBezTo>
                    <a:pt x="1783" y="38"/>
                    <a:pt x="1696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6063797" y="4126895"/>
              <a:ext cx="164057" cy="102337"/>
            </a:xfrm>
            <a:custGeom>
              <a:avLst/>
              <a:gdLst/>
              <a:ahLst/>
              <a:cxnLst/>
              <a:rect l="l" t="t" r="r" b="b"/>
              <a:pathLst>
                <a:path w="4237" h="2643" extrusionOk="0">
                  <a:moveTo>
                    <a:pt x="1554" y="0"/>
                  </a:moveTo>
                  <a:cubicBezTo>
                    <a:pt x="1503" y="0"/>
                    <a:pt x="1452" y="11"/>
                    <a:pt x="1401" y="37"/>
                  </a:cubicBezTo>
                  <a:cubicBezTo>
                    <a:pt x="1301" y="103"/>
                    <a:pt x="1268" y="170"/>
                    <a:pt x="1201" y="237"/>
                  </a:cubicBezTo>
                  <a:cubicBezTo>
                    <a:pt x="1168" y="270"/>
                    <a:pt x="1168" y="337"/>
                    <a:pt x="1134" y="370"/>
                  </a:cubicBezTo>
                  <a:cubicBezTo>
                    <a:pt x="1068" y="404"/>
                    <a:pt x="968" y="404"/>
                    <a:pt x="901" y="470"/>
                  </a:cubicBezTo>
                  <a:cubicBezTo>
                    <a:pt x="701" y="537"/>
                    <a:pt x="534" y="670"/>
                    <a:pt x="367" y="804"/>
                  </a:cubicBezTo>
                  <a:cubicBezTo>
                    <a:pt x="234" y="904"/>
                    <a:pt x="100" y="1037"/>
                    <a:pt x="34" y="1204"/>
                  </a:cubicBezTo>
                  <a:cubicBezTo>
                    <a:pt x="0" y="1271"/>
                    <a:pt x="0" y="1338"/>
                    <a:pt x="0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1" y="1905"/>
                    <a:pt x="567" y="1971"/>
                  </a:cubicBezTo>
                  <a:cubicBezTo>
                    <a:pt x="701" y="2038"/>
                    <a:pt x="868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668" y="2172"/>
                    <a:pt x="1702" y="2205"/>
                  </a:cubicBezTo>
                  <a:cubicBezTo>
                    <a:pt x="1768" y="2305"/>
                    <a:pt x="1802" y="2372"/>
                    <a:pt x="1868" y="2472"/>
                  </a:cubicBezTo>
                  <a:cubicBezTo>
                    <a:pt x="1938" y="2541"/>
                    <a:pt x="2055" y="2643"/>
                    <a:pt x="2154" y="2643"/>
                  </a:cubicBezTo>
                  <a:cubicBezTo>
                    <a:pt x="2198" y="2643"/>
                    <a:pt x="2238" y="2623"/>
                    <a:pt x="2269" y="2572"/>
                  </a:cubicBezTo>
                  <a:cubicBezTo>
                    <a:pt x="2335" y="2505"/>
                    <a:pt x="2335" y="2438"/>
                    <a:pt x="2369" y="2372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02" y="2138"/>
                    <a:pt x="2535" y="2105"/>
                  </a:cubicBezTo>
                  <a:cubicBezTo>
                    <a:pt x="2569" y="2071"/>
                    <a:pt x="2502" y="2038"/>
                    <a:pt x="2435" y="2005"/>
                  </a:cubicBezTo>
                  <a:cubicBezTo>
                    <a:pt x="2402" y="2005"/>
                    <a:pt x="2335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6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62" y="1447"/>
                    <a:pt x="3425" y="1436"/>
                    <a:pt x="3491" y="1436"/>
                  </a:cubicBezTo>
                  <a:cubicBezTo>
                    <a:pt x="3611" y="1436"/>
                    <a:pt x="3741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37" y="1771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7"/>
                  </a:cubicBezTo>
                  <a:cubicBezTo>
                    <a:pt x="3936" y="1071"/>
                    <a:pt x="3936" y="1004"/>
                    <a:pt x="3970" y="937"/>
                  </a:cubicBezTo>
                  <a:cubicBezTo>
                    <a:pt x="4003" y="904"/>
                    <a:pt x="4037" y="871"/>
                    <a:pt x="4037" y="837"/>
                  </a:cubicBezTo>
                  <a:cubicBezTo>
                    <a:pt x="4103" y="637"/>
                    <a:pt x="4137" y="470"/>
                    <a:pt x="4103" y="270"/>
                  </a:cubicBezTo>
                  <a:cubicBezTo>
                    <a:pt x="4003" y="270"/>
                    <a:pt x="3936" y="337"/>
                    <a:pt x="3870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31" y="714"/>
                    <a:pt x="3370" y="779"/>
                    <a:pt x="3205" y="779"/>
                  </a:cubicBezTo>
                  <a:cubicBezTo>
                    <a:pt x="3171" y="779"/>
                    <a:pt x="3137" y="776"/>
                    <a:pt x="3103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36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cubicBezTo>
                    <a:pt x="2602" y="437"/>
                    <a:pt x="2469" y="337"/>
                    <a:pt x="2402" y="304"/>
                  </a:cubicBezTo>
                  <a:cubicBezTo>
                    <a:pt x="2202" y="203"/>
                    <a:pt x="2002" y="170"/>
                    <a:pt x="1802" y="70"/>
                  </a:cubicBezTo>
                  <a:cubicBezTo>
                    <a:pt x="1719" y="29"/>
                    <a:pt x="1637" y="0"/>
                    <a:pt x="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08985" y="3373177"/>
              <a:ext cx="165373" cy="100672"/>
            </a:xfrm>
            <a:custGeom>
              <a:avLst/>
              <a:gdLst/>
              <a:ahLst/>
              <a:cxnLst/>
              <a:rect l="l" t="t" r="r" b="b"/>
              <a:pathLst>
                <a:path w="4271" h="2600" extrusionOk="0">
                  <a:moveTo>
                    <a:pt x="1485" y="0"/>
                  </a:moveTo>
                  <a:cubicBezTo>
                    <a:pt x="1410" y="0"/>
                    <a:pt x="1335" y="25"/>
                    <a:pt x="1268" y="75"/>
                  </a:cubicBezTo>
                  <a:cubicBezTo>
                    <a:pt x="1168" y="142"/>
                    <a:pt x="1101" y="275"/>
                    <a:pt x="1068" y="409"/>
                  </a:cubicBezTo>
                  <a:cubicBezTo>
                    <a:pt x="968" y="442"/>
                    <a:pt x="901" y="475"/>
                    <a:pt x="834" y="509"/>
                  </a:cubicBezTo>
                  <a:cubicBezTo>
                    <a:pt x="634" y="609"/>
                    <a:pt x="467" y="742"/>
                    <a:pt x="334" y="876"/>
                  </a:cubicBezTo>
                  <a:cubicBezTo>
                    <a:pt x="201" y="1009"/>
                    <a:pt x="101" y="1176"/>
                    <a:pt x="34" y="1343"/>
                  </a:cubicBezTo>
                  <a:cubicBezTo>
                    <a:pt x="0" y="1409"/>
                    <a:pt x="0" y="1476"/>
                    <a:pt x="34" y="1543"/>
                  </a:cubicBezTo>
                  <a:cubicBezTo>
                    <a:pt x="67" y="1610"/>
                    <a:pt x="101" y="1710"/>
                    <a:pt x="167" y="1743"/>
                  </a:cubicBezTo>
                  <a:cubicBezTo>
                    <a:pt x="267" y="1910"/>
                    <a:pt x="434" y="2010"/>
                    <a:pt x="601" y="2077"/>
                  </a:cubicBezTo>
                  <a:cubicBezTo>
                    <a:pt x="695" y="2100"/>
                    <a:pt x="806" y="2124"/>
                    <a:pt x="922" y="2124"/>
                  </a:cubicBezTo>
                  <a:cubicBezTo>
                    <a:pt x="970" y="2124"/>
                    <a:pt x="1019" y="2120"/>
                    <a:pt x="1068" y="2110"/>
                  </a:cubicBezTo>
                  <a:cubicBezTo>
                    <a:pt x="1268" y="2110"/>
                    <a:pt x="1468" y="2110"/>
                    <a:pt x="1668" y="2077"/>
                  </a:cubicBezTo>
                  <a:cubicBezTo>
                    <a:pt x="1702" y="2110"/>
                    <a:pt x="1735" y="2143"/>
                    <a:pt x="1768" y="2210"/>
                  </a:cubicBezTo>
                  <a:cubicBezTo>
                    <a:pt x="1802" y="2277"/>
                    <a:pt x="1868" y="2377"/>
                    <a:pt x="1969" y="2444"/>
                  </a:cubicBezTo>
                  <a:cubicBezTo>
                    <a:pt x="2015" y="2513"/>
                    <a:pt x="2143" y="2600"/>
                    <a:pt x="2250" y="2600"/>
                  </a:cubicBezTo>
                  <a:cubicBezTo>
                    <a:pt x="2297" y="2600"/>
                    <a:pt x="2339" y="2584"/>
                    <a:pt x="2369" y="2544"/>
                  </a:cubicBezTo>
                  <a:cubicBezTo>
                    <a:pt x="2402" y="2444"/>
                    <a:pt x="2436" y="2377"/>
                    <a:pt x="2436" y="2310"/>
                  </a:cubicBezTo>
                  <a:cubicBezTo>
                    <a:pt x="2436" y="2243"/>
                    <a:pt x="2469" y="2177"/>
                    <a:pt x="2502" y="2110"/>
                  </a:cubicBezTo>
                  <a:cubicBezTo>
                    <a:pt x="2536" y="2110"/>
                    <a:pt x="2569" y="2077"/>
                    <a:pt x="2602" y="2043"/>
                  </a:cubicBezTo>
                  <a:cubicBezTo>
                    <a:pt x="2602" y="2010"/>
                    <a:pt x="2536" y="1977"/>
                    <a:pt x="2502" y="1943"/>
                  </a:cubicBezTo>
                  <a:cubicBezTo>
                    <a:pt x="2436" y="1943"/>
                    <a:pt x="2369" y="1943"/>
                    <a:pt x="2335" y="1910"/>
                  </a:cubicBezTo>
                  <a:cubicBezTo>
                    <a:pt x="2402" y="1876"/>
                    <a:pt x="2469" y="1876"/>
                    <a:pt x="2536" y="1843"/>
                  </a:cubicBezTo>
                  <a:cubicBezTo>
                    <a:pt x="2602" y="1810"/>
                    <a:pt x="2669" y="1743"/>
                    <a:pt x="2769" y="1676"/>
                  </a:cubicBezTo>
                  <a:cubicBezTo>
                    <a:pt x="2903" y="1543"/>
                    <a:pt x="3103" y="1409"/>
                    <a:pt x="3303" y="1343"/>
                  </a:cubicBezTo>
                  <a:cubicBezTo>
                    <a:pt x="3386" y="1293"/>
                    <a:pt x="3478" y="1268"/>
                    <a:pt x="3574" y="1268"/>
                  </a:cubicBezTo>
                  <a:cubicBezTo>
                    <a:pt x="3670" y="1268"/>
                    <a:pt x="3770" y="1293"/>
                    <a:pt x="3870" y="1343"/>
                  </a:cubicBezTo>
                  <a:cubicBezTo>
                    <a:pt x="3937" y="1376"/>
                    <a:pt x="4003" y="1443"/>
                    <a:pt x="4103" y="1510"/>
                  </a:cubicBezTo>
                  <a:cubicBezTo>
                    <a:pt x="4103" y="1510"/>
                    <a:pt x="4146" y="1552"/>
                    <a:pt x="4197" y="1552"/>
                  </a:cubicBezTo>
                  <a:cubicBezTo>
                    <a:pt x="4210" y="1552"/>
                    <a:pt x="4224" y="1550"/>
                    <a:pt x="4237" y="1543"/>
                  </a:cubicBezTo>
                  <a:cubicBezTo>
                    <a:pt x="4270" y="1510"/>
                    <a:pt x="4237" y="1409"/>
                    <a:pt x="4237" y="1376"/>
                  </a:cubicBezTo>
                  <a:cubicBezTo>
                    <a:pt x="4237" y="1276"/>
                    <a:pt x="4203" y="1209"/>
                    <a:pt x="4137" y="1109"/>
                  </a:cubicBezTo>
                  <a:cubicBezTo>
                    <a:pt x="4103" y="1043"/>
                    <a:pt x="4037" y="976"/>
                    <a:pt x="4003" y="942"/>
                  </a:cubicBezTo>
                  <a:cubicBezTo>
                    <a:pt x="3937" y="876"/>
                    <a:pt x="3903" y="809"/>
                    <a:pt x="3970" y="742"/>
                  </a:cubicBezTo>
                  <a:cubicBezTo>
                    <a:pt x="3970" y="709"/>
                    <a:pt x="4003" y="676"/>
                    <a:pt x="4003" y="642"/>
                  </a:cubicBezTo>
                  <a:cubicBezTo>
                    <a:pt x="4070" y="442"/>
                    <a:pt x="4070" y="242"/>
                    <a:pt x="4003" y="75"/>
                  </a:cubicBezTo>
                  <a:cubicBezTo>
                    <a:pt x="3937" y="75"/>
                    <a:pt x="3837" y="142"/>
                    <a:pt x="3803" y="209"/>
                  </a:cubicBezTo>
                  <a:lnTo>
                    <a:pt x="3770" y="275"/>
                  </a:lnTo>
                  <a:cubicBezTo>
                    <a:pt x="3703" y="342"/>
                    <a:pt x="3670" y="409"/>
                    <a:pt x="3603" y="442"/>
                  </a:cubicBezTo>
                  <a:cubicBezTo>
                    <a:pt x="3436" y="576"/>
                    <a:pt x="3236" y="642"/>
                    <a:pt x="3036" y="642"/>
                  </a:cubicBezTo>
                  <a:cubicBezTo>
                    <a:pt x="2936" y="642"/>
                    <a:pt x="2836" y="609"/>
                    <a:pt x="2769" y="576"/>
                  </a:cubicBezTo>
                  <a:cubicBezTo>
                    <a:pt x="2769" y="542"/>
                    <a:pt x="2769" y="475"/>
                    <a:pt x="2769" y="475"/>
                  </a:cubicBezTo>
                  <a:cubicBezTo>
                    <a:pt x="2736" y="409"/>
                    <a:pt x="2636" y="375"/>
                    <a:pt x="2569" y="375"/>
                  </a:cubicBezTo>
                  <a:lnTo>
                    <a:pt x="2302" y="242"/>
                  </a:lnTo>
                  <a:cubicBezTo>
                    <a:pt x="2102" y="175"/>
                    <a:pt x="1868" y="142"/>
                    <a:pt x="1702" y="75"/>
                  </a:cubicBezTo>
                  <a:cubicBezTo>
                    <a:pt x="1635" y="25"/>
                    <a:pt x="1560" y="0"/>
                    <a:pt x="1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308513" y="3445091"/>
              <a:ext cx="165334" cy="100362"/>
            </a:xfrm>
            <a:custGeom>
              <a:avLst/>
              <a:gdLst/>
              <a:ahLst/>
              <a:cxnLst/>
              <a:rect l="l" t="t" r="r" b="b"/>
              <a:pathLst>
                <a:path w="4270" h="2592" extrusionOk="0">
                  <a:moveTo>
                    <a:pt x="1489" y="1"/>
                  </a:moveTo>
                  <a:cubicBezTo>
                    <a:pt x="1418" y="1"/>
                    <a:pt x="1351" y="17"/>
                    <a:pt x="1301" y="51"/>
                  </a:cubicBezTo>
                  <a:cubicBezTo>
                    <a:pt x="1234" y="117"/>
                    <a:pt x="1168" y="184"/>
                    <a:pt x="1134" y="251"/>
                  </a:cubicBezTo>
                  <a:cubicBezTo>
                    <a:pt x="1101" y="318"/>
                    <a:pt x="1068" y="351"/>
                    <a:pt x="1068" y="384"/>
                  </a:cubicBezTo>
                  <a:cubicBezTo>
                    <a:pt x="967" y="418"/>
                    <a:pt x="901" y="451"/>
                    <a:pt x="834" y="484"/>
                  </a:cubicBezTo>
                  <a:cubicBezTo>
                    <a:pt x="667" y="618"/>
                    <a:pt x="500" y="718"/>
                    <a:pt x="367" y="885"/>
                  </a:cubicBezTo>
                  <a:cubicBezTo>
                    <a:pt x="200" y="1018"/>
                    <a:pt x="100" y="1152"/>
                    <a:pt x="33" y="1352"/>
                  </a:cubicBezTo>
                  <a:cubicBezTo>
                    <a:pt x="0" y="1418"/>
                    <a:pt x="0" y="1485"/>
                    <a:pt x="33" y="1552"/>
                  </a:cubicBezTo>
                  <a:cubicBezTo>
                    <a:pt x="67" y="1619"/>
                    <a:pt x="134" y="1685"/>
                    <a:pt x="200" y="1752"/>
                  </a:cubicBezTo>
                  <a:cubicBezTo>
                    <a:pt x="300" y="1885"/>
                    <a:pt x="434" y="1986"/>
                    <a:pt x="601" y="2052"/>
                  </a:cubicBezTo>
                  <a:cubicBezTo>
                    <a:pt x="767" y="2119"/>
                    <a:pt x="934" y="2119"/>
                    <a:pt x="1068" y="2119"/>
                  </a:cubicBezTo>
                  <a:cubicBezTo>
                    <a:pt x="1268" y="2119"/>
                    <a:pt x="1468" y="2086"/>
                    <a:pt x="1668" y="2086"/>
                  </a:cubicBezTo>
                  <a:lnTo>
                    <a:pt x="1768" y="2186"/>
                  </a:lnTo>
                  <a:cubicBezTo>
                    <a:pt x="1835" y="2286"/>
                    <a:pt x="1901" y="2352"/>
                    <a:pt x="1968" y="2453"/>
                  </a:cubicBezTo>
                  <a:cubicBezTo>
                    <a:pt x="2037" y="2498"/>
                    <a:pt x="2153" y="2591"/>
                    <a:pt x="2251" y="2591"/>
                  </a:cubicBezTo>
                  <a:cubicBezTo>
                    <a:pt x="2296" y="2591"/>
                    <a:pt x="2337" y="2572"/>
                    <a:pt x="2368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086"/>
                    <a:pt x="2602" y="2086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52"/>
                    <a:pt x="2402" y="1919"/>
                    <a:pt x="2335" y="1919"/>
                  </a:cubicBezTo>
                  <a:cubicBezTo>
                    <a:pt x="2402" y="1885"/>
                    <a:pt x="2469" y="1852"/>
                    <a:pt x="2535" y="1819"/>
                  </a:cubicBezTo>
                  <a:cubicBezTo>
                    <a:pt x="2602" y="1785"/>
                    <a:pt x="2702" y="1752"/>
                    <a:pt x="2769" y="1685"/>
                  </a:cubicBezTo>
                  <a:cubicBezTo>
                    <a:pt x="2902" y="1519"/>
                    <a:pt x="3102" y="1385"/>
                    <a:pt x="3302" y="1318"/>
                  </a:cubicBezTo>
                  <a:cubicBezTo>
                    <a:pt x="3386" y="1268"/>
                    <a:pt x="3478" y="1243"/>
                    <a:pt x="3569" y="1243"/>
                  </a:cubicBezTo>
                  <a:cubicBezTo>
                    <a:pt x="3661" y="1243"/>
                    <a:pt x="3753" y="1268"/>
                    <a:pt x="3836" y="1318"/>
                  </a:cubicBezTo>
                  <a:cubicBezTo>
                    <a:pt x="3936" y="1352"/>
                    <a:pt x="4003" y="1418"/>
                    <a:pt x="4070" y="1485"/>
                  </a:cubicBezTo>
                  <a:cubicBezTo>
                    <a:pt x="4096" y="1485"/>
                    <a:pt x="4144" y="1528"/>
                    <a:pt x="4180" y="1528"/>
                  </a:cubicBezTo>
                  <a:cubicBezTo>
                    <a:pt x="4188" y="1528"/>
                    <a:pt x="4196" y="1525"/>
                    <a:pt x="4203" y="1519"/>
                  </a:cubicBezTo>
                  <a:cubicBezTo>
                    <a:pt x="4270" y="1485"/>
                    <a:pt x="4236" y="1385"/>
                    <a:pt x="4236" y="1352"/>
                  </a:cubicBezTo>
                  <a:cubicBezTo>
                    <a:pt x="4236" y="1285"/>
                    <a:pt x="4203" y="1185"/>
                    <a:pt x="4136" y="1118"/>
                  </a:cubicBezTo>
                  <a:cubicBezTo>
                    <a:pt x="4103" y="1018"/>
                    <a:pt x="4070" y="985"/>
                    <a:pt x="4003" y="918"/>
                  </a:cubicBezTo>
                  <a:cubicBezTo>
                    <a:pt x="3936" y="885"/>
                    <a:pt x="3903" y="785"/>
                    <a:pt x="3970" y="751"/>
                  </a:cubicBezTo>
                  <a:cubicBezTo>
                    <a:pt x="3970" y="685"/>
                    <a:pt x="4003" y="651"/>
                    <a:pt x="4036" y="618"/>
                  </a:cubicBezTo>
                  <a:cubicBezTo>
                    <a:pt x="4070" y="418"/>
                    <a:pt x="4070" y="251"/>
                    <a:pt x="4036" y="51"/>
                  </a:cubicBezTo>
                  <a:cubicBezTo>
                    <a:pt x="3936" y="84"/>
                    <a:pt x="3870" y="117"/>
                    <a:pt x="3803" y="218"/>
                  </a:cubicBezTo>
                  <a:lnTo>
                    <a:pt x="3769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314" y="624"/>
                    <a:pt x="3148" y="624"/>
                  </a:cubicBezTo>
                  <a:cubicBezTo>
                    <a:pt x="3122" y="624"/>
                    <a:pt x="3096" y="622"/>
                    <a:pt x="3069" y="618"/>
                  </a:cubicBezTo>
                  <a:cubicBezTo>
                    <a:pt x="2936" y="618"/>
                    <a:pt x="2869" y="618"/>
                    <a:pt x="2769" y="551"/>
                  </a:cubicBezTo>
                  <a:cubicBezTo>
                    <a:pt x="2802" y="518"/>
                    <a:pt x="2802" y="484"/>
                    <a:pt x="2769" y="451"/>
                  </a:cubicBezTo>
                  <a:cubicBezTo>
                    <a:pt x="2702" y="418"/>
                    <a:pt x="2669" y="351"/>
                    <a:pt x="2602" y="351"/>
                  </a:cubicBezTo>
                  <a:cubicBezTo>
                    <a:pt x="2502" y="318"/>
                    <a:pt x="2402" y="284"/>
                    <a:pt x="2302" y="218"/>
                  </a:cubicBezTo>
                  <a:cubicBezTo>
                    <a:pt x="2102" y="151"/>
                    <a:pt x="1901" y="117"/>
                    <a:pt x="1701" y="51"/>
                  </a:cubicBezTo>
                  <a:cubicBezTo>
                    <a:pt x="1635" y="17"/>
                    <a:pt x="1560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119441" y="3445105"/>
              <a:ext cx="165334" cy="100324"/>
            </a:xfrm>
            <a:custGeom>
              <a:avLst/>
              <a:gdLst/>
              <a:ahLst/>
              <a:cxnLst/>
              <a:rect l="l" t="t" r="r" b="b"/>
              <a:pathLst>
                <a:path w="4270" h="2591" extrusionOk="0">
                  <a:moveTo>
                    <a:pt x="1485" y="1"/>
                  </a:moveTo>
                  <a:cubicBezTo>
                    <a:pt x="1410" y="1"/>
                    <a:pt x="1334" y="18"/>
                    <a:pt x="1268" y="51"/>
                  </a:cubicBezTo>
                  <a:cubicBezTo>
                    <a:pt x="1201" y="118"/>
                    <a:pt x="1134" y="184"/>
                    <a:pt x="1101" y="251"/>
                  </a:cubicBezTo>
                  <a:cubicBezTo>
                    <a:pt x="1101" y="284"/>
                    <a:pt x="1068" y="351"/>
                    <a:pt x="1068" y="384"/>
                  </a:cubicBezTo>
                  <a:cubicBezTo>
                    <a:pt x="968" y="418"/>
                    <a:pt x="901" y="451"/>
                    <a:pt x="834" y="485"/>
                  </a:cubicBezTo>
                  <a:cubicBezTo>
                    <a:pt x="634" y="585"/>
                    <a:pt x="467" y="718"/>
                    <a:pt x="334" y="885"/>
                  </a:cubicBezTo>
                  <a:cubicBezTo>
                    <a:pt x="200" y="985"/>
                    <a:pt x="100" y="1152"/>
                    <a:pt x="34" y="1318"/>
                  </a:cubicBezTo>
                  <a:cubicBezTo>
                    <a:pt x="0" y="1385"/>
                    <a:pt x="0" y="1485"/>
                    <a:pt x="34" y="1552"/>
                  </a:cubicBezTo>
                  <a:cubicBezTo>
                    <a:pt x="67" y="1619"/>
                    <a:pt x="100" y="1685"/>
                    <a:pt x="167" y="1752"/>
                  </a:cubicBezTo>
                  <a:cubicBezTo>
                    <a:pt x="300" y="1886"/>
                    <a:pt x="434" y="1986"/>
                    <a:pt x="601" y="2052"/>
                  </a:cubicBezTo>
                  <a:cubicBezTo>
                    <a:pt x="734" y="2086"/>
                    <a:pt x="901" y="2119"/>
                    <a:pt x="1068" y="2119"/>
                  </a:cubicBezTo>
                  <a:cubicBezTo>
                    <a:pt x="1268" y="2119"/>
                    <a:pt x="1468" y="2086"/>
                    <a:pt x="1668" y="2052"/>
                  </a:cubicBezTo>
                  <a:lnTo>
                    <a:pt x="1768" y="2186"/>
                  </a:lnTo>
                  <a:cubicBezTo>
                    <a:pt x="1801" y="2286"/>
                    <a:pt x="1868" y="2353"/>
                    <a:pt x="1968" y="2419"/>
                  </a:cubicBezTo>
                  <a:cubicBezTo>
                    <a:pt x="2015" y="2489"/>
                    <a:pt x="2141" y="2590"/>
                    <a:pt x="2248" y="2590"/>
                  </a:cubicBezTo>
                  <a:cubicBezTo>
                    <a:pt x="2295" y="2590"/>
                    <a:pt x="2338" y="2570"/>
                    <a:pt x="2369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119"/>
                    <a:pt x="2569" y="2052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19"/>
                    <a:pt x="2402" y="1919"/>
                    <a:pt x="2335" y="1886"/>
                  </a:cubicBezTo>
                  <a:cubicBezTo>
                    <a:pt x="2402" y="1886"/>
                    <a:pt x="2469" y="1852"/>
                    <a:pt x="2535" y="1819"/>
                  </a:cubicBezTo>
                  <a:cubicBezTo>
                    <a:pt x="2602" y="1785"/>
                    <a:pt x="2702" y="1719"/>
                    <a:pt x="2769" y="1685"/>
                  </a:cubicBezTo>
                  <a:cubicBezTo>
                    <a:pt x="2902" y="1519"/>
                    <a:pt x="3102" y="1419"/>
                    <a:pt x="3303" y="1318"/>
                  </a:cubicBezTo>
                  <a:cubicBezTo>
                    <a:pt x="3386" y="1285"/>
                    <a:pt x="3478" y="1268"/>
                    <a:pt x="3574" y="1268"/>
                  </a:cubicBezTo>
                  <a:cubicBezTo>
                    <a:pt x="3669" y="1268"/>
                    <a:pt x="3770" y="1285"/>
                    <a:pt x="3870" y="1318"/>
                  </a:cubicBezTo>
                  <a:cubicBezTo>
                    <a:pt x="3936" y="1352"/>
                    <a:pt x="4003" y="1419"/>
                    <a:pt x="4103" y="1485"/>
                  </a:cubicBezTo>
                  <a:cubicBezTo>
                    <a:pt x="4136" y="1519"/>
                    <a:pt x="4170" y="1552"/>
                    <a:pt x="4237" y="1552"/>
                  </a:cubicBezTo>
                  <a:cubicBezTo>
                    <a:pt x="4270" y="1519"/>
                    <a:pt x="4237" y="1419"/>
                    <a:pt x="4237" y="1385"/>
                  </a:cubicBezTo>
                  <a:cubicBezTo>
                    <a:pt x="4237" y="1285"/>
                    <a:pt x="4203" y="1185"/>
                    <a:pt x="4136" y="1085"/>
                  </a:cubicBezTo>
                  <a:cubicBezTo>
                    <a:pt x="4103" y="1018"/>
                    <a:pt x="4036" y="952"/>
                    <a:pt x="4003" y="918"/>
                  </a:cubicBezTo>
                  <a:cubicBezTo>
                    <a:pt x="3936" y="851"/>
                    <a:pt x="3903" y="818"/>
                    <a:pt x="3970" y="751"/>
                  </a:cubicBezTo>
                  <a:cubicBezTo>
                    <a:pt x="4003" y="651"/>
                    <a:pt x="4003" y="651"/>
                    <a:pt x="4003" y="618"/>
                  </a:cubicBezTo>
                  <a:cubicBezTo>
                    <a:pt x="4070" y="418"/>
                    <a:pt x="4070" y="251"/>
                    <a:pt x="4003" y="51"/>
                  </a:cubicBezTo>
                  <a:cubicBezTo>
                    <a:pt x="3936" y="84"/>
                    <a:pt x="3836" y="118"/>
                    <a:pt x="3803" y="218"/>
                  </a:cubicBezTo>
                  <a:lnTo>
                    <a:pt x="3770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289" y="624"/>
                    <a:pt x="3116" y="624"/>
                  </a:cubicBezTo>
                  <a:cubicBezTo>
                    <a:pt x="3089" y="624"/>
                    <a:pt x="3063" y="622"/>
                    <a:pt x="3036" y="618"/>
                  </a:cubicBezTo>
                  <a:cubicBezTo>
                    <a:pt x="2936" y="618"/>
                    <a:pt x="2836" y="585"/>
                    <a:pt x="2769" y="551"/>
                  </a:cubicBezTo>
                  <a:cubicBezTo>
                    <a:pt x="2769" y="518"/>
                    <a:pt x="2769" y="485"/>
                    <a:pt x="2769" y="451"/>
                  </a:cubicBezTo>
                  <a:cubicBezTo>
                    <a:pt x="2702" y="384"/>
                    <a:pt x="2635" y="351"/>
                    <a:pt x="2569" y="351"/>
                  </a:cubicBezTo>
                  <a:cubicBezTo>
                    <a:pt x="2502" y="318"/>
                    <a:pt x="2402" y="251"/>
                    <a:pt x="2302" y="218"/>
                  </a:cubicBezTo>
                  <a:cubicBezTo>
                    <a:pt x="2102" y="151"/>
                    <a:pt x="1868" y="118"/>
                    <a:pt x="1701" y="51"/>
                  </a:cubicBezTo>
                  <a:cubicBezTo>
                    <a:pt x="1635" y="18"/>
                    <a:pt x="1560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987126" y="4290502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2142" y="366620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643469" y="3573581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898431" y="3573818"/>
              <a:ext cx="165373" cy="101601"/>
            </a:xfrm>
            <a:custGeom>
              <a:avLst/>
              <a:gdLst/>
              <a:ahLst/>
              <a:cxnLst/>
              <a:rect l="l" t="t" r="r" b="b"/>
              <a:pathLst>
                <a:path w="4271" h="2624" extrusionOk="0">
                  <a:moveTo>
                    <a:pt x="1518" y="0"/>
                  </a:moveTo>
                  <a:cubicBezTo>
                    <a:pt x="1443" y="0"/>
                    <a:pt x="1368" y="17"/>
                    <a:pt x="1302" y="50"/>
                  </a:cubicBezTo>
                  <a:cubicBezTo>
                    <a:pt x="1235" y="117"/>
                    <a:pt x="1201" y="184"/>
                    <a:pt x="1135" y="251"/>
                  </a:cubicBezTo>
                  <a:cubicBezTo>
                    <a:pt x="1135" y="284"/>
                    <a:pt x="1101" y="351"/>
                    <a:pt x="1068" y="384"/>
                  </a:cubicBezTo>
                  <a:cubicBezTo>
                    <a:pt x="1001" y="417"/>
                    <a:pt x="935" y="451"/>
                    <a:pt x="835" y="484"/>
                  </a:cubicBezTo>
                  <a:cubicBezTo>
                    <a:pt x="668" y="584"/>
                    <a:pt x="501" y="684"/>
                    <a:pt x="368" y="851"/>
                  </a:cubicBezTo>
                  <a:cubicBezTo>
                    <a:pt x="201" y="951"/>
                    <a:pt x="101" y="1118"/>
                    <a:pt x="34" y="1285"/>
                  </a:cubicBezTo>
                  <a:cubicBezTo>
                    <a:pt x="1" y="1351"/>
                    <a:pt x="1" y="1418"/>
                    <a:pt x="34" y="1485"/>
                  </a:cubicBezTo>
                  <a:cubicBezTo>
                    <a:pt x="67" y="1585"/>
                    <a:pt x="101" y="1652"/>
                    <a:pt x="167" y="1718"/>
                  </a:cubicBezTo>
                  <a:cubicBezTo>
                    <a:pt x="267" y="1852"/>
                    <a:pt x="434" y="1952"/>
                    <a:pt x="601" y="2019"/>
                  </a:cubicBezTo>
                  <a:cubicBezTo>
                    <a:pt x="734" y="2085"/>
                    <a:pt x="901" y="2119"/>
                    <a:pt x="1068" y="2119"/>
                  </a:cubicBezTo>
                  <a:cubicBezTo>
                    <a:pt x="1268" y="2119"/>
                    <a:pt x="1468" y="2085"/>
                    <a:pt x="1668" y="2085"/>
                  </a:cubicBezTo>
                  <a:cubicBezTo>
                    <a:pt x="1702" y="2119"/>
                    <a:pt x="1735" y="2152"/>
                    <a:pt x="1735" y="2185"/>
                  </a:cubicBezTo>
                  <a:cubicBezTo>
                    <a:pt x="1802" y="2285"/>
                    <a:pt x="1869" y="2385"/>
                    <a:pt x="1935" y="2452"/>
                  </a:cubicBezTo>
                  <a:cubicBezTo>
                    <a:pt x="2005" y="2522"/>
                    <a:pt x="2122" y="2623"/>
                    <a:pt x="2232" y="2623"/>
                  </a:cubicBezTo>
                  <a:cubicBezTo>
                    <a:pt x="2281" y="2623"/>
                    <a:pt x="2328" y="2603"/>
                    <a:pt x="2369" y="2552"/>
                  </a:cubicBezTo>
                  <a:cubicBezTo>
                    <a:pt x="2402" y="2486"/>
                    <a:pt x="2402" y="2385"/>
                    <a:pt x="2436" y="2319"/>
                  </a:cubicBezTo>
                  <a:cubicBezTo>
                    <a:pt x="2436" y="2252"/>
                    <a:pt x="2469" y="2185"/>
                    <a:pt x="2502" y="2152"/>
                  </a:cubicBezTo>
                  <a:cubicBezTo>
                    <a:pt x="2536" y="2119"/>
                    <a:pt x="2569" y="2119"/>
                    <a:pt x="2569" y="2085"/>
                  </a:cubicBezTo>
                  <a:cubicBezTo>
                    <a:pt x="2602" y="2052"/>
                    <a:pt x="2536" y="1985"/>
                    <a:pt x="2502" y="1985"/>
                  </a:cubicBezTo>
                  <a:cubicBezTo>
                    <a:pt x="2436" y="1985"/>
                    <a:pt x="2369" y="1952"/>
                    <a:pt x="2336" y="1918"/>
                  </a:cubicBezTo>
                  <a:cubicBezTo>
                    <a:pt x="2402" y="1918"/>
                    <a:pt x="2469" y="1885"/>
                    <a:pt x="2536" y="1852"/>
                  </a:cubicBezTo>
                  <a:cubicBezTo>
                    <a:pt x="2602" y="1818"/>
                    <a:pt x="2703" y="1785"/>
                    <a:pt x="2769" y="1718"/>
                  </a:cubicBezTo>
                  <a:cubicBezTo>
                    <a:pt x="2936" y="1585"/>
                    <a:pt x="3103" y="1451"/>
                    <a:pt x="3303" y="1385"/>
                  </a:cubicBezTo>
                  <a:cubicBezTo>
                    <a:pt x="3393" y="1355"/>
                    <a:pt x="3483" y="1338"/>
                    <a:pt x="3570" y="1338"/>
                  </a:cubicBezTo>
                  <a:cubicBezTo>
                    <a:pt x="3676" y="1338"/>
                    <a:pt x="3778" y="1363"/>
                    <a:pt x="3870" y="1418"/>
                  </a:cubicBezTo>
                  <a:cubicBezTo>
                    <a:pt x="3970" y="1451"/>
                    <a:pt x="4037" y="1518"/>
                    <a:pt x="4104" y="1585"/>
                  </a:cubicBezTo>
                  <a:cubicBezTo>
                    <a:pt x="4131" y="1612"/>
                    <a:pt x="4179" y="1661"/>
                    <a:pt x="4215" y="1661"/>
                  </a:cubicBezTo>
                  <a:cubicBezTo>
                    <a:pt x="4223" y="1661"/>
                    <a:pt x="4231" y="1658"/>
                    <a:pt x="4237" y="1652"/>
                  </a:cubicBezTo>
                  <a:cubicBezTo>
                    <a:pt x="4270" y="1618"/>
                    <a:pt x="4270" y="1518"/>
                    <a:pt x="4270" y="1485"/>
                  </a:cubicBezTo>
                  <a:cubicBezTo>
                    <a:pt x="4237" y="1385"/>
                    <a:pt x="4170" y="1251"/>
                    <a:pt x="4137" y="1185"/>
                  </a:cubicBezTo>
                  <a:cubicBezTo>
                    <a:pt x="4070" y="1118"/>
                    <a:pt x="4037" y="1051"/>
                    <a:pt x="3970" y="984"/>
                  </a:cubicBezTo>
                  <a:cubicBezTo>
                    <a:pt x="3937" y="918"/>
                    <a:pt x="3903" y="884"/>
                    <a:pt x="3937" y="818"/>
                  </a:cubicBezTo>
                  <a:cubicBezTo>
                    <a:pt x="3970" y="784"/>
                    <a:pt x="4003" y="718"/>
                    <a:pt x="4003" y="684"/>
                  </a:cubicBezTo>
                  <a:cubicBezTo>
                    <a:pt x="4070" y="517"/>
                    <a:pt x="4070" y="317"/>
                    <a:pt x="4037" y="117"/>
                  </a:cubicBezTo>
                  <a:lnTo>
                    <a:pt x="4037" y="117"/>
                  </a:lnTo>
                  <a:cubicBezTo>
                    <a:pt x="3937" y="151"/>
                    <a:pt x="3870" y="184"/>
                    <a:pt x="3803" y="284"/>
                  </a:cubicBezTo>
                  <a:lnTo>
                    <a:pt x="3770" y="317"/>
                  </a:lnTo>
                  <a:cubicBezTo>
                    <a:pt x="3703" y="384"/>
                    <a:pt x="3670" y="451"/>
                    <a:pt x="3603" y="484"/>
                  </a:cubicBezTo>
                  <a:cubicBezTo>
                    <a:pt x="3463" y="604"/>
                    <a:pt x="3287" y="664"/>
                    <a:pt x="3111" y="664"/>
                  </a:cubicBezTo>
                  <a:cubicBezTo>
                    <a:pt x="2993" y="664"/>
                    <a:pt x="2876" y="638"/>
                    <a:pt x="2769" y="584"/>
                  </a:cubicBezTo>
                  <a:cubicBezTo>
                    <a:pt x="2803" y="551"/>
                    <a:pt x="2803" y="517"/>
                    <a:pt x="2769" y="484"/>
                  </a:cubicBezTo>
                  <a:cubicBezTo>
                    <a:pt x="2736" y="417"/>
                    <a:pt x="2669" y="384"/>
                    <a:pt x="2602" y="384"/>
                  </a:cubicBezTo>
                  <a:cubicBezTo>
                    <a:pt x="2569" y="351"/>
                    <a:pt x="2436" y="284"/>
                    <a:pt x="2336" y="251"/>
                  </a:cubicBezTo>
                  <a:cubicBezTo>
                    <a:pt x="2135" y="151"/>
                    <a:pt x="1902" y="117"/>
                    <a:pt x="1735" y="50"/>
                  </a:cubicBezTo>
                  <a:cubicBezTo>
                    <a:pt x="1668" y="17"/>
                    <a:pt x="1593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>
            <a:off x="6564836" y="4708398"/>
            <a:ext cx="2580631" cy="2203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-150" y="2815525"/>
            <a:ext cx="2508310" cy="226808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title" idx="2"/>
          </p:nvPr>
        </p:nvSpPr>
        <p:spPr>
          <a:xfrm>
            <a:off x="84042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840450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title" idx="3" hasCustomPrompt="1"/>
          </p:nvPr>
        </p:nvSpPr>
        <p:spPr>
          <a:xfrm>
            <a:off x="136422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4"/>
          </p:nvPr>
        </p:nvSpPr>
        <p:spPr>
          <a:xfrm>
            <a:off x="278912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5"/>
          </p:nvPr>
        </p:nvSpPr>
        <p:spPr>
          <a:xfrm>
            <a:off x="2789125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title" idx="6" hasCustomPrompt="1"/>
          </p:nvPr>
        </p:nvSpPr>
        <p:spPr>
          <a:xfrm>
            <a:off x="331292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99" name="Google Shape;299;p16"/>
          <p:cNvSpPr txBox="1">
            <a:spLocks noGrp="1"/>
          </p:cNvSpPr>
          <p:nvPr>
            <p:ph type="title" idx="7"/>
          </p:nvPr>
        </p:nvSpPr>
        <p:spPr>
          <a:xfrm>
            <a:off x="4737931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ubTitle" idx="8"/>
          </p:nvPr>
        </p:nvSpPr>
        <p:spPr>
          <a:xfrm>
            <a:off x="4737956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title" idx="9" hasCustomPrompt="1"/>
          </p:nvPr>
        </p:nvSpPr>
        <p:spPr>
          <a:xfrm>
            <a:off x="5261719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2" name="Google Shape;302;p16"/>
          <p:cNvSpPr txBox="1">
            <a:spLocks noGrp="1"/>
          </p:cNvSpPr>
          <p:nvPr>
            <p:ph type="title" idx="13"/>
          </p:nvPr>
        </p:nvSpPr>
        <p:spPr>
          <a:xfrm>
            <a:off x="668677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14"/>
          </p:nvPr>
        </p:nvSpPr>
        <p:spPr>
          <a:xfrm>
            <a:off x="6686800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title" idx="15" hasCustomPrompt="1"/>
          </p:nvPr>
        </p:nvSpPr>
        <p:spPr>
          <a:xfrm>
            <a:off x="721057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77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5000"/>
            <a:ext cx="7717500" cy="3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7" r:id="rId11"/>
    <p:sldLayoutId id="2147483673" r:id="rId12"/>
    <p:sldLayoutId id="2147483679" r:id="rId13"/>
    <p:sldLayoutId id="2147483682" r:id="rId14"/>
    <p:sldLayoutId id="214748368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ctrTitle"/>
          </p:nvPr>
        </p:nvSpPr>
        <p:spPr>
          <a:xfrm>
            <a:off x="713225" y="892763"/>
            <a:ext cx="41769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Remembrance Day —</a:t>
            </a:r>
            <a:endParaRPr/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1"/>
          </p:nvPr>
        </p:nvSpPr>
        <p:spPr>
          <a:xfrm>
            <a:off x="713225" y="2458450"/>
            <a:ext cx="4176900" cy="14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FCSB_Team 4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Tham Mao Hen U2321551D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 Yi Xiang U2321562D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Law Zhi Xuan U2321546E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0"/>
          <p:cNvSpPr txBox="1">
            <a:spLocks noGrp="1"/>
          </p:cNvSpPr>
          <p:nvPr>
            <p:ph type="ctrTitle" idx="2"/>
          </p:nvPr>
        </p:nvSpPr>
        <p:spPr>
          <a:xfrm>
            <a:off x="713225" y="1402650"/>
            <a:ext cx="4176900" cy="13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TITANIC</a:t>
            </a:r>
            <a:endParaRPr/>
          </a:p>
        </p:txBody>
      </p:sp>
      <p:grpSp>
        <p:nvGrpSpPr>
          <p:cNvPr id="575" name="Google Shape;575;p40"/>
          <p:cNvGrpSpPr/>
          <p:nvPr/>
        </p:nvGrpSpPr>
        <p:grpSpPr>
          <a:xfrm>
            <a:off x="5069451" y="962594"/>
            <a:ext cx="8149760" cy="6883683"/>
            <a:chOff x="2701133" y="829600"/>
            <a:chExt cx="3921548" cy="3484351"/>
          </a:xfrm>
        </p:grpSpPr>
        <p:sp>
          <p:nvSpPr>
            <p:cNvPr id="576" name="Google Shape;576;p40"/>
            <p:cNvSpPr/>
            <p:nvPr/>
          </p:nvSpPr>
          <p:spPr>
            <a:xfrm>
              <a:off x="3772318" y="1182419"/>
              <a:ext cx="67899" cy="1399447"/>
            </a:xfrm>
            <a:custGeom>
              <a:avLst/>
              <a:gdLst/>
              <a:ahLst/>
              <a:cxnLst/>
              <a:rect l="l" t="t" r="r" b="b"/>
              <a:pathLst>
                <a:path w="2220" h="45756" extrusionOk="0">
                  <a:moveTo>
                    <a:pt x="2220" y="1"/>
                  </a:moveTo>
                  <a:lnTo>
                    <a:pt x="0" y="45756"/>
                  </a:lnTo>
                  <a:lnTo>
                    <a:pt x="2098" y="4487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3123349" y="1997731"/>
              <a:ext cx="560990" cy="490859"/>
            </a:xfrm>
            <a:custGeom>
              <a:avLst/>
              <a:gdLst/>
              <a:ahLst/>
              <a:cxnLst/>
              <a:rect l="l" t="t" r="r" b="b"/>
              <a:pathLst>
                <a:path w="18342" h="16049" extrusionOk="0">
                  <a:moveTo>
                    <a:pt x="1293" y="1"/>
                  </a:moveTo>
                  <a:lnTo>
                    <a:pt x="2220" y="12732"/>
                  </a:lnTo>
                  <a:lnTo>
                    <a:pt x="18341" y="16049"/>
                  </a:lnTo>
                  <a:lnTo>
                    <a:pt x="0" y="1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3162864" y="1997731"/>
              <a:ext cx="521474" cy="490859"/>
            </a:xfrm>
            <a:custGeom>
              <a:avLst/>
              <a:gdLst/>
              <a:ahLst/>
              <a:cxnLst/>
              <a:rect l="l" t="t" r="r" b="b"/>
              <a:pathLst>
                <a:path w="17050" h="16049" extrusionOk="0">
                  <a:moveTo>
                    <a:pt x="1" y="1"/>
                  </a:moveTo>
                  <a:lnTo>
                    <a:pt x="928" y="12732"/>
                  </a:lnTo>
                  <a:lnTo>
                    <a:pt x="17049" y="16049"/>
                  </a:lnTo>
                  <a:lnTo>
                    <a:pt x="1391" y="122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40"/>
            <p:cNvGrpSpPr/>
            <p:nvPr/>
          </p:nvGrpSpPr>
          <p:grpSpPr>
            <a:xfrm>
              <a:off x="2983120" y="829600"/>
              <a:ext cx="3307549" cy="1747018"/>
              <a:chOff x="2983120" y="829600"/>
              <a:chExt cx="3307549" cy="1747018"/>
            </a:xfrm>
          </p:grpSpPr>
          <p:sp>
            <p:nvSpPr>
              <p:cNvPr id="580" name="Google Shape;580;p40"/>
              <p:cNvSpPr/>
              <p:nvPr/>
            </p:nvSpPr>
            <p:spPr>
              <a:xfrm>
                <a:off x="2983854" y="829600"/>
                <a:ext cx="3306116" cy="1647859"/>
              </a:xfrm>
              <a:custGeom>
                <a:avLst/>
                <a:gdLst/>
                <a:ahLst/>
                <a:cxnLst/>
                <a:rect l="l" t="t" r="r" b="b"/>
                <a:pathLst>
                  <a:path w="108096" h="53878" extrusionOk="0">
                    <a:moveTo>
                      <a:pt x="101267" y="53877"/>
                    </a:moveTo>
                    <a:lnTo>
                      <a:pt x="108096" y="38780"/>
                    </a:lnTo>
                    <a:lnTo>
                      <a:pt x="106949" y="28073"/>
                    </a:lnTo>
                    <a:lnTo>
                      <a:pt x="101779" y="24366"/>
                    </a:lnTo>
                    <a:lnTo>
                      <a:pt x="95486" y="27707"/>
                    </a:lnTo>
                    <a:lnTo>
                      <a:pt x="89169" y="24170"/>
                    </a:lnTo>
                    <a:lnTo>
                      <a:pt x="83364" y="30390"/>
                    </a:lnTo>
                    <a:cubicBezTo>
                      <a:pt x="83364" y="30390"/>
                      <a:pt x="73999" y="26292"/>
                      <a:pt x="73706" y="26000"/>
                    </a:cubicBezTo>
                    <a:cubicBezTo>
                      <a:pt x="73413" y="25707"/>
                      <a:pt x="71023" y="23122"/>
                      <a:pt x="71023" y="23122"/>
                    </a:cubicBezTo>
                    <a:lnTo>
                      <a:pt x="64828" y="19122"/>
                    </a:lnTo>
                    <a:lnTo>
                      <a:pt x="59584" y="19878"/>
                    </a:lnTo>
                    <a:lnTo>
                      <a:pt x="56146" y="24439"/>
                    </a:lnTo>
                    <a:lnTo>
                      <a:pt x="45438" y="5366"/>
                    </a:lnTo>
                    <a:lnTo>
                      <a:pt x="35122" y="0"/>
                    </a:lnTo>
                    <a:lnTo>
                      <a:pt x="25561" y="8781"/>
                    </a:lnTo>
                    <a:lnTo>
                      <a:pt x="13732" y="12220"/>
                    </a:lnTo>
                    <a:lnTo>
                      <a:pt x="4561" y="16805"/>
                    </a:lnTo>
                    <a:lnTo>
                      <a:pt x="0" y="26731"/>
                    </a:lnTo>
                    <a:lnTo>
                      <a:pt x="1049" y="53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0"/>
              <p:cNvSpPr/>
              <p:nvPr/>
            </p:nvSpPr>
            <p:spPr>
              <a:xfrm>
                <a:off x="4701010" y="1414400"/>
                <a:ext cx="1203275" cy="657241"/>
              </a:xfrm>
              <a:custGeom>
                <a:avLst/>
                <a:gdLst/>
                <a:ahLst/>
                <a:cxnLst/>
                <a:rect l="l" t="t" r="r" b="b"/>
                <a:pathLst>
                  <a:path w="39342" h="21489" extrusionOk="0">
                    <a:moveTo>
                      <a:pt x="8683" y="1"/>
                    </a:moveTo>
                    <a:lnTo>
                      <a:pt x="3439" y="757"/>
                    </a:lnTo>
                    <a:lnTo>
                      <a:pt x="1" y="5318"/>
                    </a:lnTo>
                    <a:lnTo>
                      <a:pt x="4708" y="2147"/>
                    </a:lnTo>
                    <a:lnTo>
                      <a:pt x="8391" y="1757"/>
                    </a:lnTo>
                    <a:lnTo>
                      <a:pt x="14390" y="4952"/>
                    </a:lnTo>
                    <a:lnTo>
                      <a:pt x="20244" y="16659"/>
                    </a:lnTo>
                    <a:lnTo>
                      <a:pt x="21390" y="11488"/>
                    </a:lnTo>
                    <a:lnTo>
                      <a:pt x="24000" y="14537"/>
                    </a:lnTo>
                    <a:lnTo>
                      <a:pt x="25195" y="13537"/>
                    </a:lnTo>
                    <a:lnTo>
                      <a:pt x="26268" y="17196"/>
                    </a:lnTo>
                    <a:lnTo>
                      <a:pt x="29927" y="21488"/>
                    </a:lnTo>
                    <a:lnTo>
                      <a:pt x="34122" y="7488"/>
                    </a:lnTo>
                    <a:lnTo>
                      <a:pt x="39341" y="8586"/>
                    </a:lnTo>
                    <a:lnTo>
                      <a:pt x="33024" y="5049"/>
                    </a:lnTo>
                    <a:lnTo>
                      <a:pt x="27219" y="11244"/>
                    </a:lnTo>
                    <a:cubicBezTo>
                      <a:pt x="27219" y="11244"/>
                      <a:pt x="17854" y="7147"/>
                      <a:pt x="17561" y="6854"/>
                    </a:cubicBezTo>
                    <a:cubicBezTo>
                      <a:pt x="17268" y="6586"/>
                      <a:pt x="14878" y="4001"/>
                      <a:pt x="14878" y="4001"/>
                    </a:cubicBezTo>
                    <a:lnTo>
                      <a:pt x="8683" y="1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0"/>
              <p:cNvSpPr/>
              <p:nvPr/>
            </p:nvSpPr>
            <p:spPr>
              <a:xfrm>
                <a:off x="4058006" y="829600"/>
                <a:ext cx="643050" cy="748231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4464" extrusionOk="0">
                    <a:moveTo>
                      <a:pt x="1" y="0"/>
                    </a:moveTo>
                    <a:lnTo>
                      <a:pt x="6439" y="4976"/>
                    </a:lnTo>
                    <a:cubicBezTo>
                      <a:pt x="6439" y="4976"/>
                      <a:pt x="9561" y="5610"/>
                      <a:pt x="9561" y="6000"/>
                    </a:cubicBezTo>
                    <a:cubicBezTo>
                      <a:pt x="9561" y="6366"/>
                      <a:pt x="21025" y="24463"/>
                      <a:pt x="21025" y="24463"/>
                    </a:cubicBezTo>
                    <a:lnTo>
                      <a:pt x="10317" y="5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0"/>
              <p:cNvSpPr/>
              <p:nvPr/>
            </p:nvSpPr>
            <p:spPr>
              <a:xfrm>
                <a:off x="5533485" y="1568819"/>
                <a:ext cx="211128" cy="503551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16464" extrusionOk="0">
                    <a:moveTo>
                      <a:pt x="0" y="6195"/>
                    </a:moveTo>
                    <a:lnTo>
                      <a:pt x="2708" y="16464"/>
                    </a:lnTo>
                    <a:lnTo>
                      <a:pt x="6903" y="2439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0"/>
              <p:cNvSpPr/>
              <p:nvPr/>
            </p:nvSpPr>
            <p:spPr>
              <a:xfrm>
                <a:off x="5141118" y="1536736"/>
                <a:ext cx="179045" cy="387176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2659" extrusionOk="0">
                    <a:moveTo>
                      <a:pt x="513" y="1"/>
                    </a:moveTo>
                    <a:lnTo>
                      <a:pt x="0" y="952"/>
                    </a:lnTo>
                    <a:lnTo>
                      <a:pt x="5854" y="12659"/>
                    </a:lnTo>
                    <a:lnTo>
                      <a:pt x="3196" y="2854"/>
                    </a:lnTo>
                    <a:cubicBezTo>
                      <a:pt x="2878" y="2586"/>
                      <a:pt x="513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0"/>
              <p:cNvSpPr/>
              <p:nvPr/>
            </p:nvSpPr>
            <p:spPr>
              <a:xfrm>
                <a:off x="4701010" y="1436787"/>
                <a:ext cx="149224" cy="140263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4586" extrusionOk="0">
                    <a:moveTo>
                      <a:pt x="4781" y="1391"/>
                    </a:moveTo>
                    <a:cubicBezTo>
                      <a:pt x="4878" y="1366"/>
                      <a:pt x="3439" y="1"/>
                      <a:pt x="3439" y="1"/>
                    </a:cubicBezTo>
                    <a:lnTo>
                      <a:pt x="1" y="4586"/>
                    </a:lnTo>
                    <a:cubicBezTo>
                      <a:pt x="1" y="4586"/>
                      <a:pt x="4708" y="1415"/>
                      <a:pt x="4781" y="1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0"/>
              <p:cNvSpPr/>
              <p:nvPr/>
            </p:nvSpPr>
            <p:spPr>
              <a:xfrm>
                <a:off x="6096664" y="1574783"/>
                <a:ext cx="193236" cy="440883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14415" extrusionOk="0">
                    <a:moveTo>
                      <a:pt x="1" y="1"/>
                    </a:moveTo>
                    <a:lnTo>
                      <a:pt x="6318" y="14415"/>
                    </a:lnTo>
                    <a:lnTo>
                      <a:pt x="5171" y="3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0"/>
              <p:cNvSpPr/>
              <p:nvPr/>
            </p:nvSpPr>
            <p:spPr>
              <a:xfrm>
                <a:off x="6081005" y="1574783"/>
                <a:ext cx="208896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29513" extrusionOk="0">
                    <a:moveTo>
                      <a:pt x="513" y="1"/>
                    </a:moveTo>
                    <a:lnTo>
                      <a:pt x="1" y="29512"/>
                    </a:lnTo>
                    <a:lnTo>
                      <a:pt x="6830" y="14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0"/>
              <p:cNvSpPr/>
              <p:nvPr/>
            </p:nvSpPr>
            <p:spPr>
              <a:xfrm>
                <a:off x="5904228" y="1574783"/>
                <a:ext cx="19247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9513" extrusionOk="0">
                    <a:moveTo>
                      <a:pt x="0" y="3342"/>
                    </a:moveTo>
                    <a:lnTo>
                      <a:pt x="5781" y="29512"/>
                    </a:lnTo>
                    <a:lnTo>
                      <a:pt x="6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0"/>
              <p:cNvSpPr/>
              <p:nvPr/>
            </p:nvSpPr>
            <p:spPr>
              <a:xfrm>
                <a:off x="5620000" y="1659075"/>
                <a:ext cx="461038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36927" extrusionOk="0">
                    <a:moveTo>
                      <a:pt x="4318" y="1"/>
                    </a:moveTo>
                    <a:lnTo>
                      <a:pt x="1" y="36927"/>
                    </a:lnTo>
                    <a:lnTo>
                      <a:pt x="15074" y="26756"/>
                    </a:lnTo>
                    <a:lnTo>
                      <a:pt x="9293" y="5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0"/>
              <p:cNvSpPr/>
              <p:nvPr/>
            </p:nvSpPr>
            <p:spPr>
              <a:xfrm>
                <a:off x="5616275" y="1659075"/>
                <a:ext cx="135797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36927" extrusionOk="0">
                    <a:moveTo>
                      <a:pt x="1" y="13513"/>
                    </a:moveTo>
                    <a:lnTo>
                      <a:pt x="123" y="36927"/>
                    </a:lnTo>
                    <a:lnTo>
                      <a:pt x="4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0"/>
              <p:cNvSpPr/>
              <p:nvPr/>
            </p:nvSpPr>
            <p:spPr>
              <a:xfrm>
                <a:off x="5141118" y="1565822"/>
                <a:ext cx="447611" cy="981717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32098" extrusionOk="0">
                    <a:moveTo>
                      <a:pt x="7244" y="7001"/>
                    </a:moveTo>
                    <a:lnTo>
                      <a:pt x="14634" y="31586"/>
                    </a:lnTo>
                    <a:lnTo>
                      <a:pt x="2781" y="32098"/>
                    </a:lnTo>
                    <a:lnTo>
                      <a:pt x="0" y="1"/>
                    </a:lnTo>
                    <a:lnTo>
                      <a:pt x="5854" y="11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0"/>
              <p:cNvSpPr/>
              <p:nvPr/>
            </p:nvSpPr>
            <p:spPr>
              <a:xfrm>
                <a:off x="4762913" y="1468105"/>
                <a:ext cx="226054" cy="1071240"/>
              </a:xfrm>
              <a:custGeom>
                <a:avLst/>
                <a:gdLst/>
                <a:ahLst/>
                <a:cxnLst/>
                <a:rect l="l" t="t" r="r" b="b"/>
                <a:pathLst>
                  <a:path w="7391" h="35025" extrusionOk="0">
                    <a:moveTo>
                      <a:pt x="6367" y="1"/>
                    </a:moveTo>
                    <a:lnTo>
                      <a:pt x="7391" y="35024"/>
                    </a:lnTo>
                    <a:lnTo>
                      <a:pt x="1" y="34903"/>
                    </a:lnTo>
                    <a:lnTo>
                      <a:pt x="2757" y="3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0"/>
              <p:cNvSpPr/>
              <p:nvPr/>
            </p:nvSpPr>
            <p:spPr>
              <a:xfrm>
                <a:off x="4254938" y="981756"/>
                <a:ext cx="457307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14952" h="51561" extrusionOk="0">
                    <a:moveTo>
                      <a:pt x="14586" y="19488"/>
                    </a:moveTo>
                    <a:lnTo>
                      <a:pt x="14951" y="51561"/>
                    </a:lnTo>
                    <a:lnTo>
                      <a:pt x="4391" y="51561"/>
                    </a:lnTo>
                    <a:lnTo>
                      <a:pt x="5025" y="11830"/>
                    </a:lnTo>
                    <a:lnTo>
                      <a:pt x="0" y="1"/>
                    </a:lnTo>
                    <a:lnTo>
                      <a:pt x="3122" y="10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0"/>
              <p:cNvSpPr/>
              <p:nvPr/>
            </p:nvSpPr>
            <p:spPr>
              <a:xfrm>
                <a:off x="3836453" y="1178688"/>
                <a:ext cx="338698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45390" extrusionOk="0">
                    <a:moveTo>
                      <a:pt x="7513" y="1"/>
                    </a:moveTo>
                    <a:lnTo>
                      <a:pt x="11074" y="45390"/>
                    </a:lnTo>
                    <a:lnTo>
                      <a:pt x="1" y="45000"/>
                    </a:lnTo>
                    <a:lnTo>
                      <a:pt x="123" y="123"/>
                    </a:lnTo>
                    <a:lnTo>
                      <a:pt x="4318" y="31122"/>
                    </a:lnTo>
                    <a:lnTo>
                      <a:pt x="6489" y="19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3015939" y="1306992"/>
                <a:ext cx="656476" cy="1243482"/>
              </a:xfrm>
              <a:custGeom>
                <a:avLst/>
                <a:gdLst/>
                <a:ahLst/>
                <a:cxnLst/>
                <a:rect l="l" t="t" r="r" b="b"/>
                <a:pathLst>
                  <a:path w="21464" h="43342" extrusionOk="0">
                    <a:moveTo>
                      <a:pt x="12317" y="1"/>
                    </a:moveTo>
                    <a:lnTo>
                      <a:pt x="21463" y="43341"/>
                    </a:lnTo>
                    <a:lnTo>
                      <a:pt x="3390" y="41195"/>
                    </a:lnTo>
                    <a:lnTo>
                      <a:pt x="0" y="38268"/>
                    </a:lnTo>
                    <a:lnTo>
                      <a:pt x="4805" y="22586"/>
                    </a:lnTo>
                    <a:lnTo>
                      <a:pt x="4537" y="29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3118119" y="1398007"/>
                <a:ext cx="44776" cy="59977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9610" extrusionOk="0">
                    <a:moveTo>
                      <a:pt x="1196" y="0"/>
                    </a:moveTo>
                    <a:lnTo>
                      <a:pt x="1" y="366"/>
                    </a:lnTo>
                    <a:lnTo>
                      <a:pt x="1464" y="19610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0"/>
              <p:cNvSpPr/>
              <p:nvPr/>
            </p:nvSpPr>
            <p:spPr>
              <a:xfrm>
                <a:off x="4198235" y="981756"/>
                <a:ext cx="210394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51561" extrusionOk="0">
                    <a:moveTo>
                      <a:pt x="1854" y="1"/>
                    </a:moveTo>
                    <a:lnTo>
                      <a:pt x="1" y="391"/>
                    </a:lnTo>
                    <a:lnTo>
                      <a:pt x="6001" y="12805"/>
                    </a:lnTo>
                    <a:lnTo>
                      <a:pt x="6245" y="51561"/>
                    </a:lnTo>
                    <a:lnTo>
                      <a:pt x="6879" y="11830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0"/>
              <p:cNvSpPr/>
              <p:nvPr/>
            </p:nvSpPr>
            <p:spPr>
              <a:xfrm>
                <a:off x="3392625" y="1151100"/>
                <a:ext cx="379712" cy="1399403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48439" extrusionOk="0">
                    <a:moveTo>
                      <a:pt x="1" y="5098"/>
                    </a:moveTo>
                    <a:lnTo>
                      <a:pt x="9147" y="48438"/>
                    </a:lnTo>
                    <a:lnTo>
                      <a:pt x="12415" y="46780"/>
                    </a:lnTo>
                    <a:lnTo>
                      <a:pt x="108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4701010" y="1479299"/>
                <a:ext cx="146227" cy="1079436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35293" extrusionOk="0">
                    <a:moveTo>
                      <a:pt x="1" y="3220"/>
                    </a:moveTo>
                    <a:lnTo>
                      <a:pt x="4781" y="1"/>
                    </a:lnTo>
                    <a:lnTo>
                      <a:pt x="2025" y="34537"/>
                    </a:lnTo>
                    <a:lnTo>
                      <a:pt x="366" y="352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4066202" y="1178688"/>
                <a:ext cx="255171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45390" extrusionOk="0">
                    <a:moveTo>
                      <a:pt x="1" y="1"/>
                    </a:moveTo>
                    <a:lnTo>
                      <a:pt x="3562" y="45390"/>
                    </a:lnTo>
                    <a:lnTo>
                      <a:pt x="8342" y="446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3837950" y="1188375"/>
                <a:ext cx="210394" cy="138824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7171" extrusionOk="0">
                    <a:moveTo>
                      <a:pt x="1" y="1"/>
                    </a:moveTo>
                    <a:lnTo>
                      <a:pt x="3757" y="46902"/>
                    </a:lnTo>
                    <a:lnTo>
                      <a:pt x="6879" y="47170"/>
                    </a:lnTo>
                    <a:lnTo>
                      <a:pt x="6440" y="19342"/>
                    </a:lnTo>
                    <a:lnTo>
                      <a:pt x="6440" y="19098"/>
                    </a:lnTo>
                    <a:lnTo>
                      <a:pt x="4269" y="308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4276561" y="1373386"/>
                <a:ext cx="112675" cy="1185352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8756" extrusionOk="0">
                    <a:moveTo>
                      <a:pt x="3440" y="0"/>
                    </a:moveTo>
                    <a:lnTo>
                      <a:pt x="1903" y="27366"/>
                    </a:lnTo>
                    <a:lnTo>
                      <a:pt x="1" y="23219"/>
                    </a:lnTo>
                    <a:lnTo>
                      <a:pt x="1464" y="38317"/>
                    </a:lnTo>
                    <a:lnTo>
                      <a:pt x="3684" y="38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3015937" y="1986537"/>
                <a:ext cx="668405" cy="502053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16415" extrusionOk="0">
                    <a:moveTo>
                      <a:pt x="0" y="16049"/>
                    </a:moveTo>
                    <a:cubicBezTo>
                      <a:pt x="0" y="16049"/>
                      <a:pt x="4537" y="1"/>
                      <a:pt x="4805" y="367"/>
                    </a:cubicBezTo>
                    <a:cubicBezTo>
                      <a:pt x="5049" y="757"/>
                      <a:pt x="3512" y="14415"/>
                      <a:pt x="3512" y="14415"/>
                    </a:cubicBezTo>
                    <a:lnTo>
                      <a:pt x="21853" y="16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5904228" y="1574783"/>
                <a:ext cx="38644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29513" extrusionOk="0">
                    <a:moveTo>
                      <a:pt x="7268" y="22634"/>
                    </a:moveTo>
                    <a:cubicBezTo>
                      <a:pt x="7268" y="22781"/>
                      <a:pt x="6317" y="1"/>
                      <a:pt x="6317" y="1"/>
                    </a:cubicBezTo>
                    <a:lnTo>
                      <a:pt x="5220" y="23195"/>
                    </a:lnTo>
                    <a:lnTo>
                      <a:pt x="0" y="3342"/>
                    </a:lnTo>
                    <a:lnTo>
                      <a:pt x="5805" y="29512"/>
                    </a:lnTo>
                    <a:lnTo>
                      <a:pt x="12634" y="14415"/>
                    </a:lnTo>
                    <a:cubicBezTo>
                      <a:pt x="12634" y="14415"/>
                      <a:pt x="7268" y="22488"/>
                      <a:pt x="7268" y="22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2983120" y="829600"/>
                <a:ext cx="1271877" cy="818332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26756" extrusionOk="0">
                    <a:moveTo>
                      <a:pt x="35146" y="0"/>
                    </a:moveTo>
                    <a:lnTo>
                      <a:pt x="25609" y="8781"/>
                    </a:lnTo>
                    <a:lnTo>
                      <a:pt x="13756" y="12220"/>
                    </a:lnTo>
                    <a:lnTo>
                      <a:pt x="4585" y="16805"/>
                    </a:lnTo>
                    <a:lnTo>
                      <a:pt x="0" y="26756"/>
                    </a:lnTo>
                    <a:lnTo>
                      <a:pt x="5171" y="18732"/>
                    </a:lnTo>
                    <a:lnTo>
                      <a:pt x="13390" y="15610"/>
                    </a:lnTo>
                    <a:lnTo>
                      <a:pt x="28024" y="11537"/>
                    </a:lnTo>
                    <a:lnTo>
                      <a:pt x="35414" y="11415"/>
                    </a:lnTo>
                    <a:lnTo>
                      <a:pt x="41584" y="4976"/>
                    </a:lnTo>
                    <a:lnTo>
                      <a:pt x="35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40"/>
            <p:cNvSpPr/>
            <p:nvPr/>
          </p:nvSpPr>
          <p:spPr>
            <a:xfrm>
              <a:off x="2701133" y="2477383"/>
              <a:ext cx="3921548" cy="1836568"/>
            </a:xfrm>
            <a:custGeom>
              <a:avLst/>
              <a:gdLst/>
              <a:ahLst/>
              <a:cxnLst/>
              <a:rect l="l" t="t" r="r" b="b"/>
              <a:pathLst>
                <a:path w="128218" h="60048" extrusionOk="0">
                  <a:moveTo>
                    <a:pt x="5927" y="16927"/>
                  </a:moveTo>
                  <a:lnTo>
                    <a:pt x="952" y="21683"/>
                  </a:lnTo>
                  <a:lnTo>
                    <a:pt x="1" y="29707"/>
                  </a:lnTo>
                  <a:lnTo>
                    <a:pt x="4781" y="36975"/>
                  </a:lnTo>
                  <a:lnTo>
                    <a:pt x="9220" y="43828"/>
                  </a:lnTo>
                  <a:lnTo>
                    <a:pt x="19342" y="51853"/>
                  </a:lnTo>
                  <a:lnTo>
                    <a:pt x="26610" y="49316"/>
                  </a:lnTo>
                  <a:lnTo>
                    <a:pt x="34439" y="45463"/>
                  </a:lnTo>
                  <a:lnTo>
                    <a:pt x="42073" y="44999"/>
                  </a:lnTo>
                  <a:lnTo>
                    <a:pt x="46097" y="48731"/>
                  </a:lnTo>
                  <a:lnTo>
                    <a:pt x="51244" y="56438"/>
                  </a:lnTo>
                  <a:lnTo>
                    <a:pt x="59658" y="55560"/>
                  </a:lnTo>
                  <a:lnTo>
                    <a:pt x="60804" y="50218"/>
                  </a:lnTo>
                  <a:lnTo>
                    <a:pt x="62902" y="44999"/>
                  </a:lnTo>
                  <a:lnTo>
                    <a:pt x="70146" y="47975"/>
                  </a:lnTo>
                  <a:lnTo>
                    <a:pt x="73194" y="59706"/>
                  </a:lnTo>
                  <a:cubicBezTo>
                    <a:pt x="73194" y="59706"/>
                    <a:pt x="73316" y="59828"/>
                    <a:pt x="73511" y="60048"/>
                  </a:cubicBezTo>
                  <a:lnTo>
                    <a:pt x="102925" y="60048"/>
                  </a:lnTo>
                  <a:lnTo>
                    <a:pt x="104535" y="51828"/>
                  </a:lnTo>
                  <a:lnTo>
                    <a:pt x="115047" y="40243"/>
                  </a:lnTo>
                  <a:lnTo>
                    <a:pt x="123242" y="28048"/>
                  </a:lnTo>
                  <a:lnTo>
                    <a:pt x="128217" y="15292"/>
                  </a:lnTo>
                  <a:lnTo>
                    <a:pt x="124779" y="9195"/>
                  </a:lnTo>
                  <a:lnTo>
                    <a:pt x="114852" y="5927"/>
                  </a:lnTo>
                  <a:lnTo>
                    <a:pt x="110072" y="732"/>
                  </a:lnTo>
                  <a:lnTo>
                    <a:pt x="110511" y="0"/>
                  </a:lnTo>
                  <a:lnTo>
                    <a:pt x="10293" y="0"/>
                  </a:lnTo>
                  <a:lnTo>
                    <a:pt x="10561" y="534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15939" y="2477378"/>
              <a:ext cx="3313005" cy="210528"/>
            </a:xfrm>
            <a:custGeom>
              <a:avLst/>
              <a:gdLst/>
              <a:ahLst/>
              <a:cxnLst/>
              <a:rect l="l" t="t" r="r" b="b"/>
              <a:pathLst>
                <a:path w="110877" h="4709" extrusionOk="0">
                  <a:moveTo>
                    <a:pt x="1" y="0"/>
                  </a:moveTo>
                  <a:lnTo>
                    <a:pt x="416" y="1683"/>
                  </a:lnTo>
                  <a:cubicBezTo>
                    <a:pt x="1080" y="1671"/>
                    <a:pt x="1749" y="1661"/>
                    <a:pt x="2420" y="1661"/>
                  </a:cubicBezTo>
                  <a:cubicBezTo>
                    <a:pt x="5863" y="1661"/>
                    <a:pt x="9342" y="1924"/>
                    <a:pt x="12342" y="3537"/>
                  </a:cubicBezTo>
                  <a:cubicBezTo>
                    <a:pt x="13267" y="4040"/>
                    <a:pt x="14276" y="4708"/>
                    <a:pt x="15299" y="4708"/>
                  </a:cubicBezTo>
                  <a:cubicBezTo>
                    <a:pt x="15516" y="4708"/>
                    <a:pt x="15734" y="4678"/>
                    <a:pt x="15952" y="4610"/>
                  </a:cubicBezTo>
                  <a:cubicBezTo>
                    <a:pt x="16464" y="4439"/>
                    <a:pt x="16903" y="4073"/>
                    <a:pt x="17391" y="3805"/>
                  </a:cubicBezTo>
                  <a:cubicBezTo>
                    <a:pt x="18269" y="3317"/>
                    <a:pt x="19318" y="3195"/>
                    <a:pt x="20318" y="3073"/>
                  </a:cubicBezTo>
                  <a:cubicBezTo>
                    <a:pt x="25975" y="2467"/>
                    <a:pt x="31652" y="2272"/>
                    <a:pt x="37337" y="2272"/>
                  </a:cubicBezTo>
                  <a:cubicBezTo>
                    <a:pt x="47436" y="2272"/>
                    <a:pt x="57562" y="2887"/>
                    <a:pt x="67658" y="2903"/>
                  </a:cubicBezTo>
                  <a:cubicBezTo>
                    <a:pt x="74292" y="2903"/>
                    <a:pt x="80902" y="2659"/>
                    <a:pt x="87511" y="2415"/>
                  </a:cubicBezTo>
                  <a:lnTo>
                    <a:pt x="110877" y="1512"/>
                  </a:lnTo>
                  <a:lnTo>
                    <a:pt x="110877" y="1512"/>
                  </a:lnTo>
                  <a:cubicBezTo>
                    <a:pt x="110842" y="1514"/>
                    <a:pt x="110808" y="1514"/>
                    <a:pt x="110773" y="1514"/>
                  </a:cubicBezTo>
                  <a:cubicBezTo>
                    <a:pt x="109515" y="1514"/>
                    <a:pt x="107841" y="678"/>
                    <a:pt x="106560" y="488"/>
                  </a:cubicBezTo>
                  <a:cubicBezTo>
                    <a:pt x="106246" y="447"/>
                    <a:pt x="105877" y="440"/>
                    <a:pt x="105487" y="440"/>
                  </a:cubicBezTo>
                  <a:cubicBezTo>
                    <a:pt x="105300" y="440"/>
                    <a:pt x="105109" y="442"/>
                    <a:pt x="104917" y="442"/>
                  </a:cubicBezTo>
                  <a:cubicBezTo>
                    <a:pt x="104069" y="442"/>
                    <a:pt x="103196" y="413"/>
                    <a:pt x="102609" y="98"/>
                  </a:cubicBezTo>
                  <a:cubicBezTo>
                    <a:pt x="102535" y="73"/>
                    <a:pt x="102462" y="25"/>
                    <a:pt x="10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1710889" y="3681290"/>
            <a:ext cx="2181562" cy="673098"/>
            <a:chOff x="799450" y="3532500"/>
            <a:chExt cx="1937100" cy="597672"/>
          </a:xfrm>
        </p:grpSpPr>
        <p:grpSp>
          <p:nvGrpSpPr>
            <p:cNvPr id="609" name="Google Shape;609;p40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610" name="Google Shape;610;p40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11" name="Google Shape;611;p40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40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40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14" name="Google Shape;614;p40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40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40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17" name="Google Shape;617;p40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618" name="Google Shape;618;p40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619" name="Google Shape;619;p40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0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40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622" name="Google Shape;622;p40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3" name="Google Shape;623;p40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624" name="Google Shape;624;p40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40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40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40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40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40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40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40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40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40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40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40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40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40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40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40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40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40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40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40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40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40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40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40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40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40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40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1" name="Google Shape;651;p40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652" name="Google Shape;652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40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655" name="Google Shape;655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40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658" name="Google Shape;658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40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9"/>
          <p:cNvSpPr txBox="1">
            <a:spLocks noGrp="1"/>
          </p:cNvSpPr>
          <p:nvPr>
            <p:ph type="subTitle" idx="14"/>
          </p:nvPr>
        </p:nvSpPr>
        <p:spPr>
          <a:xfrm>
            <a:off x="557825" y="3711125"/>
            <a:ext cx="21339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Cleaning/Removing unnecessary data</a:t>
            </a:r>
            <a:endParaRPr/>
          </a:p>
        </p:txBody>
      </p:sp>
      <p:sp>
        <p:nvSpPr>
          <p:cNvPr id="935" name="Google Shape;935;p49"/>
          <p:cNvSpPr txBox="1">
            <a:spLocks noGrp="1"/>
          </p:cNvSpPr>
          <p:nvPr>
            <p:ph type="title" idx="13"/>
          </p:nvPr>
        </p:nvSpPr>
        <p:spPr>
          <a:xfrm>
            <a:off x="84042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</a:t>
            </a:r>
            <a:endParaRPr/>
          </a:p>
        </p:txBody>
      </p:sp>
      <p:sp>
        <p:nvSpPr>
          <p:cNvPr id="936" name="Google Shape;936;p49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7576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Data Processing —</a:t>
            </a:r>
            <a:endParaRPr/>
          </a:p>
        </p:txBody>
      </p:sp>
      <p:grpSp>
        <p:nvGrpSpPr>
          <p:cNvPr id="937" name="Google Shape;937;p49"/>
          <p:cNvGrpSpPr/>
          <p:nvPr/>
        </p:nvGrpSpPr>
        <p:grpSpPr>
          <a:xfrm>
            <a:off x="1022673" y="2212976"/>
            <a:ext cx="1204233" cy="480065"/>
            <a:chOff x="1022673" y="2212976"/>
            <a:chExt cx="1204233" cy="480065"/>
          </a:xfrm>
        </p:grpSpPr>
        <p:sp>
          <p:nvSpPr>
            <p:cNvPr id="938" name="Google Shape;938;p49"/>
            <p:cNvSpPr/>
            <p:nvPr/>
          </p:nvSpPr>
          <p:spPr>
            <a:xfrm>
              <a:off x="1022673" y="2435230"/>
              <a:ext cx="318842" cy="257810"/>
            </a:xfrm>
            <a:custGeom>
              <a:avLst/>
              <a:gdLst/>
              <a:ahLst/>
              <a:cxnLst/>
              <a:rect l="l" t="t" r="r" b="b"/>
              <a:pathLst>
                <a:path w="11676" h="9441" extrusionOk="0">
                  <a:moveTo>
                    <a:pt x="1" y="0"/>
                  </a:moveTo>
                  <a:lnTo>
                    <a:pt x="1" y="4804"/>
                  </a:lnTo>
                  <a:lnTo>
                    <a:pt x="11676" y="9440"/>
                  </a:lnTo>
                  <a:lnTo>
                    <a:pt x="11676" y="4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1821518" y="2421549"/>
              <a:ext cx="405380" cy="271491"/>
            </a:xfrm>
            <a:custGeom>
              <a:avLst/>
              <a:gdLst/>
              <a:ahLst/>
              <a:cxnLst/>
              <a:rect l="l" t="t" r="r" b="b"/>
              <a:pathLst>
                <a:path w="14845" h="9942" extrusionOk="0">
                  <a:moveTo>
                    <a:pt x="14845" y="1"/>
                  </a:moveTo>
                  <a:lnTo>
                    <a:pt x="1" y="5138"/>
                  </a:lnTo>
                  <a:lnTo>
                    <a:pt x="1" y="9941"/>
                  </a:lnTo>
                  <a:lnTo>
                    <a:pt x="14845" y="4838"/>
                  </a:lnTo>
                  <a:lnTo>
                    <a:pt x="14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1341485" y="2561827"/>
              <a:ext cx="480066" cy="131213"/>
            </a:xfrm>
            <a:custGeom>
              <a:avLst/>
              <a:gdLst/>
              <a:ahLst/>
              <a:cxnLst/>
              <a:rect l="l" t="t" r="r" b="b"/>
              <a:pathLst>
                <a:path w="17580" h="4805" extrusionOk="0">
                  <a:moveTo>
                    <a:pt x="1" y="1"/>
                  </a:moveTo>
                  <a:lnTo>
                    <a:pt x="1" y="4804"/>
                  </a:lnTo>
                  <a:lnTo>
                    <a:pt x="17580" y="4804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1022673" y="2212976"/>
              <a:ext cx="1204233" cy="348881"/>
            </a:xfrm>
            <a:custGeom>
              <a:avLst/>
              <a:gdLst/>
              <a:ahLst/>
              <a:cxnLst/>
              <a:rect l="l" t="t" r="r" b="b"/>
              <a:pathLst>
                <a:path w="44099" h="12776" extrusionOk="0">
                  <a:moveTo>
                    <a:pt x="7940" y="0"/>
                  </a:moveTo>
                  <a:lnTo>
                    <a:pt x="1" y="8106"/>
                  </a:lnTo>
                  <a:lnTo>
                    <a:pt x="11676" y="12776"/>
                  </a:lnTo>
                  <a:lnTo>
                    <a:pt x="29255" y="12776"/>
                  </a:lnTo>
                  <a:lnTo>
                    <a:pt x="44099" y="7639"/>
                  </a:lnTo>
                  <a:lnTo>
                    <a:pt x="28254" y="0"/>
                  </a:lnTo>
                  <a:lnTo>
                    <a:pt x="20649" y="0"/>
                  </a:lnTo>
                  <a:lnTo>
                    <a:pt x="20649" y="1234"/>
                  </a:lnTo>
                  <a:lnTo>
                    <a:pt x="18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1586512" y="2212976"/>
              <a:ext cx="171273" cy="114801"/>
            </a:xfrm>
            <a:custGeom>
              <a:avLst/>
              <a:gdLst/>
              <a:ahLst/>
              <a:cxnLst/>
              <a:rect l="l" t="t" r="r" b="b"/>
              <a:pathLst>
                <a:path w="6272" h="4204" extrusionOk="0">
                  <a:moveTo>
                    <a:pt x="1" y="0"/>
                  </a:moveTo>
                  <a:lnTo>
                    <a:pt x="1" y="1234"/>
                  </a:lnTo>
                  <a:lnTo>
                    <a:pt x="1635" y="2102"/>
                  </a:lnTo>
                  <a:lnTo>
                    <a:pt x="3703" y="1735"/>
                  </a:lnTo>
                  <a:lnTo>
                    <a:pt x="6272" y="4203"/>
                  </a:lnTo>
                  <a:lnTo>
                    <a:pt x="6272" y="4203"/>
                  </a:lnTo>
                  <a:lnTo>
                    <a:pt x="3703" y="967"/>
                  </a:lnTo>
                  <a:lnTo>
                    <a:pt x="1402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1517289" y="2488971"/>
              <a:ext cx="83834" cy="160350"/>
            </a:xfrm>
            <a:custGeom>
              <a:avLst/>
              <a:gdLst/>
              <a:ahLst/>
              <a:cxnLst/>
              <a:rect l="l" t="t" r="r" b="b"/>
              <a:pathLst>
                <a:path w="3070" h="5872" extrusionOk="0">
                  <a:moveTo>
                    <a:pt x="3070" y="0"/>
                  </a:moveTo>
                  <a:lnTo>
                    <a:pt x="1" y="2502"/>
                  </a:lnTo>
                  <a:lnTo>
                    <a:pt x="1669" y="5871"/>
                  </a:lnTo>
                  <a:lnTo>
                    <a:pt x="1669" y="2802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49"/>
          <p:cNvGrpSpPr/>
          <p:nvPr/>
        </p:nvGrpSpPr>
        <p:grpSpPr>
          <a:xfrm>
            <a:off x="793983" y="1965226"/>
            <a:ext cx="1661498" cy="975588"/>
            <a:chOff x="6459808" y="2083951"/>
            <a:chExt cx="1661498" cy="975588"/>
          </a:xfrm>
        </p:grpSpPr>
        <p:sp>
          <p:nvSpPr>
            <p:cNvPr id="945" name="Google Shape;945;p49"/>
            <p:cNvSpPr/>
            <p:nvPr/>
          </p:nvSpPr>
          <p:spPr>
            <a:xfrm>
              <a:off x="6459808" y="2083951"/>
              <a:ext cx="1661498" cy="975588"/>
            </a:xfrm>
            <a:custGeom>
              <a:avLst/>
              <a:gdLst/>
              <a:ahLst/>
              <a:cxnLst/>
              <a:rect l="l" t="t" r="r" b="b"/>
              <a:pathLst>
                <a:path w="60844" h="3572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3369" y="35726"/>
                  </a:lnTo>
                  <a:lnTo>
                    <a:pt x="56140" y="35726"/>
                  </a:lnTo>
                  <a:lnTo>
                    <a:pt x="60844" y="14411"/>
                  </a:lnTo>
                  <a:lnTo>
                    <a:pt x="58042" y="2802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6459808" y="2083951"/>
              <a:ext cx="1568597" cy="465484"/>
            </a:xfrm>
            <a:custGeom>
              <a:avLst/>
              <a:gdLst/>
              <a:ahLst/>
              <a:cxnLst/>
              <a:rect l="l" t="t" r="r" b="b"/>
              <a:pathLst>
                <a:path w="57442" h="1704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0" y="17046"/>
                  </a:lnTo>
                  <a:lnTo>
                    <a:pt x="4103" y="14711"/>
                  </a:lnTo>
                  <a:lnTo>
                    <a:pt x="7072" y="10374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6459808" y="2485642"/>
              <a:ext cx="280585" cy="573894"/>
            </a:xfrm>
            <a:custGeom>
              <a:avLst/>
              <a:gdLst/>
              <a:ahLst/>
              <a:cxnLst/>
              <a:rect l="l" t="t" r="r" b="b"/>
              <a:pathLst>
                <a:path w="10275" h="21016" extrusionOk="0">
                  <a:moveTo>
                    <a:pt x="4103" y="1"/>
                  </a:moveTo>
                  <a:lnTo>
                    <a:pt x="0" y="2336"/>
                  </a:lnTo>
                  <a:lnTo>
                    <a:pt x="3369" y="21016"/>
                  </a:lnTo>
                  <a:lnTo>
                    <a:pt x="10274" y="21016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7435358" y="2184141"/>
              <a:ext cx="296996" cy="588477"/>
            </a:xfrm>
            <a:custGeom>
              <a:avLst/>
              <a:gdLst/>
              <a:ahLst/>
              <a:cxnLst/>
              <a:rect l="l" t="t" r="r" b="b"/>
              <a:pathLst>
                <a:path w="10876" h="21550" extrusionOk="0">
                  <a:moveTo>
                    <a:pt x="1" y="0"/>
                  </a:moveTo>
                  <a:lnTo>
                    <a:pt x="5438" y="1301"/>
                  </a:lnTo>
                  <a:lnTo>
                    <a:pt x="8974" y="12343"/>
                  </a:lnTo>
                  <a:lnTo>
                    <a:pt x="9608" y="21549"/>
                  </a:lnTo>
                  <a:lnTo>
                    <a:pt x="10875" y="11709"/>
                  </a:lnTo>
                  <a:lnTo>
                    <a:pt x="8340" y="1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6853305" y="2257926"/>
              <a:ext cx="168542" cy="768815"/>
            </a:xfrm>
            <a:custGeom>
              <a:avLst/>
              <a:gdLst/>
              <a:ahLst/>
              <a:cxnLst/>
              <a:rect l="l" t="t" r="r" b="b"/>
              <a:pathLst>
                <a:path w="6172" h="28154" extrusionOk="0">
                  <a:moveTo>
                    <a:pt x="1" y="0"/>
                  </a:moveTo>
                  <a:lnTo>
                    <a:pt x="2336" y="2536"/>
                  </a:lnTo>
                  <a:lnTo>
                    <a:pt x="4771" y="13710"/>
                  </a:lnTo>
                  <a:lnTo>
                    <a:pt x="5438" y="28154"/>
                  </a:lnTo>
                  <a:lnTo>
                    <a:pt x="6172" y="13710"/>
                  </a:lnTo>
                  <a:lnTo>
                    <a:pt x="4771" y="2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6571849" y="2367237"/>
              <a:ext cx="241398" cy="692300"/>
            </a:xfrm>
            <a:custGeom>
              <a:avLst/>
              <a:gdLst/>
              <a:ahLst/>
              <a:cxnLst/>
              <a:rect l="l" t="t" r="r" b="b"/>
              <a:pathLst>
                <a:path w="8840" h="25352" extrusionOk="0">
                  <a:moveTo>
                    <a:pt x="2969" y="0"/>
                  </a:moveTo>
                  <a:lnTo>
                    <a:pt x="0" y="4337"/>
                  </a:lnTo>
                  <a:lnTo>
                    <a:pt x="6171" y="25352"/>
                  </a:lnTo>
                  <a:lnTo>
                    <a:pt x="8840" y="25352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7663100" y="2632309"/>
              <a:ext cx="277854" cy="427226"/>
            </a:xfrm>
            <a:custGeom>
              <a:avLst/>
              <a:gdLst/>
              <a:ahLst/>
              <a:cxnLst/>
              <a:rect l="l" t="t" r="r" b="b"/>
              <a:pathLst>
                <a:path w="10175" h="15645" extrusionOk="0">
                  <a:moveTo>
                    <a:pt x="7372" y="0"/>
                  </a:moveTo>
                  <a:lnTo>
                    <a:pt x="4603" y="10941"/>
                  </a:lnTo>
                  <a:lnTo>
                    <a:pt x="0" y="15645"/>
                  </a:lnTo>
                  <a:lnTo>
                    <a:pt x="7372" y="15645"/>
                  </a:lnTo>
                  <a:lnTo>
                    <a:pt x="10174" y="2269"/>
                  </a:lnTo>
                  <a:lnTo>
                    <a:pt x="7372" y="10508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7045520" y="2565816"/>
              <a:ext cx="133015" cy="493720"/>
            </a:xfrm>
            <a:custGeom>
              <a:avLst/>
              <a:gdLst/>
              <a:ahLst/>
              <a:cxnLst/>
              <a:rect l="l" t="t" r="r" b="b"/>
              <a:pathLst>
                <a:path w="4871" h="18080" extrusionOk="0">
                  <a:moveTo>
                    <a:pt x="3236" y="0"/>
                  </a:moveTo>
                  <a:lnTo>
                    <a:pt x="3236" y="5904"/>
                  </a:lnTo>
                  <a:lnTo>
                    <a:pt x="1568" y="15578"/>
                  </a:lnTo>
                  <a:lnTo>
                    <a:pt x="0" y="18080"/>
                  </a:lnTo>
                  <a:lnTo>
                    <a:pt x="4870" y="18080"/>
                  </a:lnTo>
                  <a:lnTo>
                    <a:pt x="4870" y="6905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9"/>
            <p:cNvSpPr/>
            <p:nvPr/>
          </p:nvSpPr>
          <p:spPr>
            <a:xfrm>
              <a:off x="7290548" y="2257926"/>
              <a:ext cx="144839" cy="514692"/>
            </a:xfrm>
            <a:custGeom>
              <a:avLst/>
              <a:gdLst/>
              <a:ahLst/>
              <a:cxnLst/>
              <a:rect l="l" t="t" r="r" b="b"/>
              <a:pathLst>
                <a:path w="5304" h="18848" extrusionOk="0">
                  <a:moveTo>
                    <a:pt x="2869" y="0"/>
                  </a:moveTo>
                  <a:lnTo>
                    <a:pt x="567" y="367"/>
                  </a:lnTo>
                  <a:lnTo>
                    <a:pt x="2869" y="7005"/>
                  </a:lnTo>
                  <a:lnTo>
                    <a:pt x="0" y="5671"/>
                  </a:lnTo>
                  <a:lnTo>
                    <a:pt x="4070" y="10675"/>
                  </a:lnTo>
                  <a:lnTo>
                    <a:pt x="5304" y="18847"/>
                  </a:lnTo>
                  <a:lnTo>
                    <a:pt x="5304" y="9641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7772410" y="2152246"/>
              <a:ext cx="132086" cy="215019"/>
            </a:xfrm>
            <a:custGeom>
              <a:avLst/>
              <a:gdLst/>
              <a:ahLst/>
              <a:cxnLst/>
              <a:rect l="l" t="t" r="r" b="b"/>
              <a:pathLst>
                <a:path w="4837" h="7874" extrusionOk="0">
                  <a:moveTo>
                    <a:pt x="0" y="1"/>
                  </a:moveTo>
                  <a:lnTo>
                    <a:pt x="3036" y="1168"/>
                  </a:lnTo>
                  <a:lnTo>
                    <a:pt x="4837" y="7873"/>
                  </a:lnTo>
                  <a:lnTo>
                    <a:pt x="483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6652924" y="2367237"/>
              <a:ext cx="160322" cy="692300"/>
            </a:xfrm>
            <a:custGeom>
              <a:avLst/>
              <a:gdLst/>
              <a:ahLst/>
              <a:cxnLst/>
              <a:rect l="l" t="t" r="r" b="b"/>
              <a:pathLst>
                <a:path w="5871" h="25352" extrusionOk="0">
                  <a:moveTo>
                    <a:pt x="0" y="0"/>
                  </a:moveTo>
                  <a:lnTo>
                    <a:pt x="5871" y="25352"/>
                  </a:lnTo>
                  <a:lnTo>
                    <a:pt x="5137" y="11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9"/>
            <p:cNvSpPr/>
            <p:nvPr/>
          </p:nvSpPr>
          <p:spPr>
            <a:xfrm>
              <a:off x="7566541" y="2219668"/>
              <a:ext cx="131185" cy="839869"/>
            </a:xfrm>
            <a:custGeom>
              <a:avLst/>
              <a:gdLst/>
              <a:ahLst/>
              <a:cxnLst/>
              <a:rect l="l" t="t" r="r" b="b"/>
              <a:pathLst>
                <a:path w="4804" h="30756" extrusionOk="0">
                  <a:moveTo>
                    <a:pt x="634" y="0"/>
                  </a:moveTo>
                  <a:lnTo>
                    <a:pt x="0" y="5404"/>
                  </a:lnTo>
                  <a:lnTo>
                    <a:pt x="2902" y="12076"/>
                  </a:lnTo>
                  <a:lnTo>
                    <a:pt x="3536" y="20248"/>
                  </a:lnTo>
                  <a:lnTo>
                    <a:pt x="3536" y="30756"/>
                  </a:lnTo>
                  <a:lnTo>
                    <a:pt x="4804" y="20248"/>
                  </a:lnTo>
                  <a:lnTo>
                    <a:pt x="4170" y="1104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7" name="Google Shape;957;p49"/>
          <p:cNvSpPr txBox="1">
            <a:spLocks noGrp="1"/>
          </p:cNvSpPr>
          <p:nvPr>
            <p:ph type="title" idx="3"/>
          </p:nvPr>
        </p:nvSpPr>
        <p:spPr>
          <a:xfrm>
            <a:off x="136422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pic>
        <p:nvPicPr>
          <p:cNvPr id="958" name="Google Shape;9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275" y="1859763"/>
            <a:ext cx="3474125" cy="195787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9"/>
          <p:cNvSpPr txBox="1">
            <a:spLocks noGrp="1"/>
          </p:cNvSpPr>
          <p:nvPr>
            <p:ph type="subTitle" idx="1"/>
          </p:nvPr>
        </p:nvSpPr>
        <p:spPr>
          <a:xfrm>
            <a:off x="2691725" y="1258900"/>
            <a:ext cx="3099300" cy="31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Removing Unnecessary Variables</a:t>
            </a:r>
            <a:endParaRPr u="sng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Removed Variables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PassengerId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Ticket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FareBand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AgeBand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275" y="3005225"/>
            <a:ext cx="2011025" cy="152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825" y="3005225"/>
            <a:ext cx="2053425" cy="15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363" y="1049400"/>
            <a:ext cx="2011024" cy="150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8812" y="1049400"/>
            <a:ext cx="1976045" cy="149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8600" y="1049400"/>
            <a:ext cx="2011028" cy="149952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Bar Plots—</a:t>
            </a:r>
            <a:endParaRPr/>
          </a:p>
        </p:txBody>
      </p:sp>
      <p:pic>
        <p:nvPicPr>
          <p:cNvPr id="970" name="Google Shape;97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988" y="1049400"/>
            <a:ext cx="1940300" cy="1499522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50"/>
          <p:cNvSpPr txBox="1">
            <a:spLocks noGrp="1"/>
          </p:cNvSpPr>
          <p:nvPr>
            <p:ph type="title" idx="4294967295"/>
          </p:nvPr>
        </p:nvSpPr>
        <p:spPr>
          <a:xfrm flipH="1">
            <a:off x="491490" y="2548925"/>
            <a:ext cx="137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Pclass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972" name="Google Shape;972;p50"/>
          <p:cNvSpPr txBox="1">
            <a:spLocks noGrp="1"/>
          </p:cNvSpPr>
          <p:nvPr>
            <p:ph type="title" idx="4294967295"/>
          </p:nvPr>
        </p:nvSpPr>
        <p:spPr>
          <a:xfrm flipH="1">
            <a:off x="2794165" y="2548925"/>
            <a:ext cx="137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Sex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973" name="Google Shape;973;p50"/>
          <p:cNvSpPr txBox="1">
            <a:spLocks noGrp="1"/>
          </p:cNvSpPr>
          <p:nvPr>
            <p:ph type="title" idx="4294967295"/>
          </p:nvPr>
        </p:nvSpPr>
        <p:spPr>
          <a:xfrm flipH="1">
            <a:off x="4995465" y="2548925"/>
            <a:ext cx="137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SibSp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974" name="Google Shape;974;p50"/>
          <p:cNvSpPr txBox="1">
            <a:spLocks noGrp="1"/>
          </p:cNvSpPr>
          <p:nvPr>
            <p:ph type="title" idx="4294967295"/>
          </p:nvPr>
        </p:nvSpPr>
        <p:spPr>
          <a:xfrm flipH="1">
            <a:off x="7280227" y="2548925"/>
            <a:ext cx="137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Parch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975" name="Google Shape;975;p50"/>
          <p:cNvSpPr txBox="1">
            <a:spLocks noGrp="1"/>
          </p:cNvSpPr>
          <p:nvPr>
            <p:ph type="title" idx="4294967295"/>
          </p:nvPr>
        </p:nvSpPr>
        <p:spPr>
          <a:xfrm flipH="1">
            <a:off x="1527890" y="4504750"/>
            <a:ext cx="137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Embarked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976" name="Google Shape;976;p50"/>
          <p:cNvSpPr txBox="1">
            <a:spLocks noGrp="1"/>
          </p:cNvSpPr>
          <p:nvPr>
            <p:ph type="title" idx="4294967295"/>
          </p:nvPr>
        </p:nvSpPr>
        <p:spPr>
          <a:xfrm flipH="1">
            <a:off x="3862140" y="4504750"/>
            <a:ext cx="137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Age</a:t>
            </a:r>
            <a:endParaRPr sz="1200">
              <a:solidFill>
                <a:schemeClr val="accent5"/>
              </a:solidFill>
            </a:endParaRPr>
          </a:p>
        </p:txBody>
      </p:sp>
      <p:pic>
        <p:nvPicPr>
          <p:cNvPr id="977" name="Google Shape;977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8325" y="3005225"/>
            <a:ext cx="2011026" cy="1549692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50"/>
          <p:cNvSpPr txBox="1">
            <a:spLocks noGrp="1"/>
          </p:cNvSpPr>
          <p:nvPr>
            <p:ph type="title" idx="4294967295"/>
          </p:nvPr>
        </p:nvSpPr>
        <p:spPr>
          <a:xfrm flipH="1">
            <a:off x="6175190" y="4504750"/>
            <a:ext cx="1377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Fare</a:t>
            </a:r>
            <a:endParaRPr sz="12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6160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Heatmap and Conclusions—</a:t>
            </a:r>
            <a:endParaRPr/>
          </a:p>
        </p:txBody>
      </p:sp>
      <p:pic>
        <p:nvPicPr>
          <p:cNvPr id="984" name="Google Shape;9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00" y="1103800"/>
            <a:ext cx="5119574" cy="3462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51"/>
          <p:cNvSpPr txBox="1">
            <a:spLocks noGrp="1"/>
          </p:cNvSpPr>
          <p:nvPr>
            <p:ph type="subTitle" idx="4294967295"/>
          </p:nvPr>
        </p:nvSpPr>
        <p:spPr>
          <a:xfrm>
            <a:off x="5774475" y="1255025"/>
            <a:ext cx="30993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</a:rPr>
              <a:t>Conclusions</a:t>
            </a:r>
            <a:endParaRPr u="sng">
              <a:solidFill>
                <a:schemeClr val="accent3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Highest Impact Variables</a:t>
            </a:r>
            <a:endParaRPr sz="1600"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Sex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Fare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Pclass </a:t>
            </a:r>
            <a:endParaRPr>
              <a:solidFill>
                <a:schemeClr val="accent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Outlier</a:t>
            </a:r>
            <a:endParaRPr sz="1600"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Age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Due to higher survival rate for only youngest age range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2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Splitting into train and test—</a:t>
            </a:r>
            <a:endParaRPr/>
          </a:p>
        </p:txBody>
      </p:sp>
      <p:pic>
        <p:nvPicPr>
          <p:cNvPr id="991" name="Google Shape;9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25" y="1045775"/>
            <a:ext cx="8164276" cy="7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25" y="1916350"/>
            <a:ext cx="8164275" cy="30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3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Choosing the best model—</a:t>
            </a:r>
            <a:endParaRPr/>
          </a:p>
        </p:txBody>
      </p:sp>
      <p:sp>
        <p:nvSpPr>
          <p:cNvPr id="998" name="Google Shape;998;p53"/>
          <p:cNvSpPr txBox="1">
            <a:spLocks noGrp="1"/>
          </p:cNvSpPr>
          <p:nvPr>
            <p:ph type="title" idx="4294967295"/>
          </p:nvPr>
        </p:nvSpPr>
        <p:spPr>
          <a:xfrm>
            <a:off x="734297" y="2097825"/>
            <a:ext cx="4170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k-Nearest Neighbors</a:t>
            </a:r>
            <a:endParaRPr/>
          </a:p>
        </p:txBody>
      </p:sp>
      <p:sp>
        <p:nvSpPr>
          <p:cNvPr id="999" name="Google Shape;999;p53"/>
          <p:cNvSpPr txBox="1">
            <a:spLocks noGrp="1"/>
          </p:cNvSpPr>
          <p:nvPr>
            <p:ph type="title" idx="4294967295"/>
          </p:nvPr>
        </p:nvSpPr>
        <p:spPr>
          <a:xfrm flipH="1">
            <a:off x="734154" y="1527850"/>
            <a:ext cx="3630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Logistic Regression</a:t>
            </a:r>
            <a:endParaRPr/>
          </a:p>
        </p:txBody>
      </p:sp>
      <p:sp>
        <p:nvSpPr>
          <p:cNvPr id="1000" name="Google Shape;1000;p53"/>
          <p:cNvSpPr txBox="1">
            <a:spLocks noGrp="1"/>
          </p:cNvSpPr>
          <p:nvPr>
            <p:ph type="title" idx="4294967295"/>
          </p:nvPr>
        </p:nvSpPr>
        <p:spPr>
          <a:xfrm>
            <a:off x="734304" y="2667800"/>
            <a:ext cx="58998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Support vector machines</a:t>
            </a:r>
            <a:endParaRPr/>
          </a:p>
        </p:txBody>
      </p:sp>
      <p:sp>
        <p:nvSpPr>
          <p:cNvPr id="1001" name="Google Shape;1001;p53"/>
          <p:cNvSpPr txBox="1">
            <a:spLocks noGrp="1"/>
          </p:cNvSpPr>
          <p:nvPr>
            <p:ph type="title" idx="4294967295"/>
          </p:nvPr>
        </p:nvSpPr>
        <p:spPr>
          <a:xfrm>
            <a:off x="734297" y="3237775"/>
            <a:ext cx="4170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Naive Bayes Classifier</a:t>
            </a:r>
            <a:endParaRPr/>
          </a:p>
        </p:txBody>
      </p:sp>
      <p:sp>
        <p:nvSpPr>
          <p:cNvPr id="1002" name="Google Shape;1002;p53"/>
          <p:cNvSpPr txBox="1">
            <a:spLocks noGrp="1"/>
          </p:cNvSpPr>
          <p:nvPr>
            <p:ph type="title" idx="4294967295"/>
          </p:nvPr>
        </p:nvSpPr>
        <p:spPr>
          <a:xfrm>
            <a:off x="4985072" y="2667800"/>
            <a:ext cx="4170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Decision tree</a:t>
            </a:r>
            <a:endParaRPr/>
          </a:p>
        </p:txBody>
      </p:sp>
      <p:sp>
        <p:nvSpPr>
          <p:cNvPr id="1003" name="Google Shape;1003;p53"/>
          <p:cNvSpPr txBox="1">
            <a:spLocks noGrp="1"/>
          </p:cNvSpPr>
          <p:nvPr>
            <p:ph type="title" idx="4294967295"/>
          </p:nvPr>
        </p:nvSpPr>
        <p:spPr>
          <a:xfrm>
            <a:off x="4985072" y="1527850"/>
            <a:ext cx="4170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Random Forest</a:t>
            </a:r>
            <a:endParaRPr/>
          </a:p>
        </p:txBody>
      </p:sp>
      <p:sp>
        <p:nvSpPr>
          <p:cNvPr id="1004" name="Google Shape;1004;p53"/>
          <p:cNvSpPr txBox="1">
            <a:spLocks noGrp="1"/>
          </p:cNvSpPr>
          <p:nvPr>
            <p:ph type="title" idx="4294967295"/>
          </p:nvPr>
        </p:nvSpPr>
        <p:spPr>
          <a:xfrm>
            <a:off x="4985072" y="2097825"/>
            <a:ext cx="4170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Perceptron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4"/>
          <p:cNvSpPr txBox="1">
            <a:spLocks noGrp="1"/>
          </p:cNvSpPr>
          <p:nvPr>
            <p:ph type="title"/>
          </p:nvPr>
        </p:nvSpPr>
        <p:spPr>
          <a:xfrm>
            <a:off x="713225" y="138325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— Confusion Matrix Comparison —</a:t>
            </a:r>
            <a:endParaRPr sz="2800"/>
          </a:p>
        </p:txBody>
      </p:sp>
      <p:pic>
        <p:nvPicPr>
          <p:cNvPr id="1010" name="Google Shape;10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775" y="968625"/>
            <a:ext cx="3893699" cy="170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4"/>
          <p:cNvSpPr txBox="1">
            <a:spLocks noGrp="1"/>
          </p:cNvSpPr>
          <p:nvPr>
            <p:ph type="title" idx="4294967295"/>
          </p:nvPr>
        </p:nvSpPr>
        <p:spPr>
          <a:xfrm flipH="1">
            <a:off x="582254" y="522525"/>
            <a:ext cx="3630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Logistic Regression</a:t>
            </a:r>
            <a:endParaRPr sz="1500"/>
          </a:p>
        </p:txBody>
      </p:sp>
      <p:pic>
        <p:nvPicPr>
          <p:cNvPr id="1012" name="Google Shape;10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50" y="3153300"/>
            <a:ext cx="4082099" cy="185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4"/>
          <p:cNvSpPr txBox="1">
            <a:spLocks noGrp="1"/>
          </p:cNvSpPr>
          <p:nvPr>
            <p:ph type="title" idx="4294967295"/>
          </p:nvPr>
        </p:nvSpPr>
        <p:spPr>
          <a:xfrm>
            <a:off x="5715624" y="522525"/>
            <a:ext cx="1716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k-Nearest Neighbors</a:t>
            </a:r>
            <a:endParaRPr sz="1500"/>
          </a:p>
        </p:txBody>
      </p:sp>
      <p:sp>
        <p:nvSpPr>
          <p:cNvPr id="1014" name="Google Shape;1014;p54"/>
          <p:cNvSpPr txBox="1">
            <a:spLocks noGrp="1"/>
          </p:cNvSpPr>
          <p:nvPr>
            <p:ph type="title" idx="4294967295"/>
          </p:nvPr>
        </p:nvSpPr>
        <p:spPr>
          <a:xfrm>
            <a:off x="1318461" y="2780100"/>
            <a:ext cx="2268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Support Vector Machines</a:t>
            </a:r>
            <a:endParaRPr sz="1500"/>
          </a:p>
        </p:txBody>
      </p:sp>
      <p:pic>
        <p:nvPicPr>
          <p:cNvPr id="1015" name="Google Shape;101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850" y="3140875"/>
            <a:ext cx="3893699" cy="185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4"/>
          <p:cNvSpPr txBox="1">
            <a:spLocks noGrp="1"/>
          </p:cNvSpPr>
          <p:nvPr>
            <p:ph type="title" idx="4294967295"/>
          </p:nvPr>
        </p:nvSpPr>
        <p:spPr>
          <a:xfrm>
            <a:off x="5712524" y="2797913"/>
            <a:ext cx="2268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Naive Bayes Classifier</a:t>
            </a:r>
            <a:endParaRPr sz="1500"/>
          </a:p>
        </p:txBody>
      </p:sp>
      <p:pic>
        <p:nvPicPr>
          <p:cNvPr id="1017" name="Google Shape;101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850" y="968625"/>
            <a:ext cx="4082099" cy="17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55"/>
          <p:cNvSpPr txBox="1">
            <a:spLocks noGrp="1"/>
          </p:cNvSpPr>
          <p:nvPr>
            <p:ph type="title"/>
          </p:nvPr>
        </p:nvSpPr>
        <p:spPr>
          <a:xfrm>
            <a:off x="713225" y="138325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— Confusion Matrix Comparison —</a:t>
            </a:r>
            <a:endParaRPr sz="2800"/>
          </a:p>
        </p:txBody>
      </p:sp>
      <p:sp>
        <p:nvSpPr>
          <p:cNvPr id="1023" name="Google Shape;1023;p55"/>
          <p:cNvSpPr txBox="1">
            <a:spLocks noGrp="1"/>
          </p:cNvSpPr>
          <p:nvPr>
            <p:ph type="title" idx="4294967295"/>
          </p:nvPr>
        </p:nvSpPr>
        <p:spPr>
          <a:xfrm flipH="1">
            <a:off x="582254" y="522525"/>
            <a:ext cx="3630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Decision Tree</a:t>
            </a:r>
            <a:endParaRPr sz="1500"/>
          </a:p>
        </p:txBody>
      </p:sp>
      <p:sp>
        <p:nvSpPr>
          <p:cNvPr id="1024" name="Google Shape;1024;p55"/>
          <p:cNvSpPr txBox="1">
            <a:spLocks noGrp="1"/>
          </p:cNvSpPr>
          <p:nvPr>
            <p:ph type="title" idx="4294967295"/>
          </p:nvPr>
        </p:nvSpPr>
        <p:spPr>
          <a:xfrm>
            <a:off x="5715624" y="522525"/>
            <a:ext cx="1716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Random Forest</a:t>
            </a:r>
            <a:endParaRPr sz="1500"/>
          </a:p>
        </p:txBody>
      </p:sp>
      <p:sp>
        <p:nvSpPr>
          <p:cNvPr id="1025" name="Google Shape;1025;p55"/>
          <p:cNvSpPr txBox="1">
            <a:spLocks noGrp="1"/>
          </p:cNvSpPr>
          <p:nvPr>
            <p:ph type="title" idx="4294967295"/>
          </p:nvPr>
        </p:nvSpPr>
        <p:spPr>
          <a:xfrm>
            <a:off x="3437561" y="2818200"/>
            <a:ext cx="2268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Perceptron</a:t>
            </a:r>
            <a:endParaRPr sz="1500"/>
          </a:p>
        </p:txBody>
      </p:sp>
      <p:pic>
        <p:nvPicPr>
          <p:cNvPr id="1026" name="Google Shape;10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75" y="838375"/>
            <a:ext cx="3884877" cy="19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150" y="838375"/>
            <a:ext cx="3884877" cy="194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9563" y="3229500"/>
            <a:ext cx="3884877" cy="1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6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Best Model —</a:t>
            </a:r>
            <a:endParaRPr/>
          </a:p>
        </p:txBody>
      </p:sp>
      <p:pic>
        <p:nvPicPr>
          <p:cNvPr id="1034" name="Google Shape;10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25" y="1118700"/>
            <a:ext cx="4923100" cy="35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7"/>
          <p:cNvSpPr txBox="1">
            <a:spLocks noGrp="1"/>
          </p:cNvSpPr>
          <p:nvPr>
            <p:ph type="title"/>
          </p:nvPr>
        </p:nvSpPr>
        <p:spPr>
          <a:xfrm>
            <a:off x="713225" y="12975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Finding the best predictor —</a:t>
            </a:r>
            <a:endParaRPr/>
          </a:p>
        </p:txBody>
      </p:sp>
      <p:pic>
        <p:nvPicPr>
          <p:cNvPr id="1040" name="Google Shape;1040;p57"/>
          <p:cNvPicPr preferRelativeResize="0"/>
          <p:nvPr/>
        </p:nvPicPr>
        <p:blipFill rotWithShape="1">
          <a:blip r:embed="rId3">
            <a:alphaModFix/>
          </a:blip>
          <a:srcRect t="23693"/>
          <a:stretch/>
        </p:blipFill>
        <p:spPr>
          <a:xfrm>
            <a:off x="713225" y="1014600"/>
            <a:ext cx="3841149" cy="1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7"/>
          <p:cNvSpPr txBox="1">
            <a:spLocks noGrp="1"/>
          </p:cNvSpPr>
          <p:nvPr>
            <p:ph type="title" idx="4294967295"/>
          </p:nvPr>
        </p:nvSpPr>
        <p:spPr>
          <a:xfrm flipH="1">
            <a:off x="1969607" y="599925"/>
            <a:ext cx="13284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Sex vs Survived</a:t>
            </a:r>
            <a:endParaRPr sz="1500"/>
          </a:p>
        </p:txBody>
      </p:sp>
      <p:pic>
        <p:nvPicPr>
          <p:cNvPr id="1042" name="Google Shape;104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000" y="1014600"/>
            <a:ext cx="3586273" cy="17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title" idx="4294967295"/>
          </p:nvPr>
        </p:nvSpPr>
        <p:spPr>
          <a:xfrm flipH="1">
            <a:off x="6041949" y="599925"/>
            <a:ext cx="15600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Pclass vs Survived</a:t>
            </a:r>
            <a:endParaRPr sz="1500"/>
          </a:p>
        </p:txBody>
      </p:sp>
      <p:pic>
        <p:nvPicPr>
          <p:cNvPr id="1044" name="Google Shape;104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700" y="3243150"/>
            <a:ext cx="3841152" cy="183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7"/>
          <p:cNvSpPr txBox="1">
            <a:spLocks noGrp="1"/>
          </p:cNvSpPr>
          <p:nvPr>
            <p:ph type="title" idx="4294967295"/>
          </p:nvPr>
        </p:nvSpPr>
        <p:spPr>
          <a:xfrm flipH="1">
            <a:off x="3907824" y="2828475"/>
            <a:ext cx="14736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Fare vs Survived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8"/>
          <p:cNvSpPr txBox="1">
            <a:spLocks noGrp="1"/>
          </p:cNvSpPr>
          <p:nvPr>
            <p:ph type="title"/>
          </p:nvPr>
        </p:nvSpPr>
        <p:spPr>
          <a:xfrm>
            <a:off x="713225" y="366925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— Best Predictor and Model —</a:t>
            </a:r>
            <a:endParaRPr sz="2800"/>
          </a:p>
        </p:txBody>
      </p:sp>
      <p:sp>
        <p:nvSpPr>
          <p:cNvPr id="1051" name="Google Shape;1051;p58"/>
          <p:cNvSpPr txBox="1">
            <a:spLocks noGrp="1"/>
          </p:cNvSpPr>
          <p:nvPr>
            <p:ph type="title" idx="4294967295"/>
          </p:nvPr>
        </p:nvSpPr>
        <p:spPr>
          <a:xfrm flipH="1">
            <a:off x="582200" y="1436925"/>
            <a:ext cx="38412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Sex vs Survived</a:t>
            </a:r>
            <a:endParaRPr sz="2000"/>
          </a:p>
        </p:txBody>
      </p:sp>
      <p:sp>
        <p:nvSpPr>
          <p:cNvPr id="1052" name="Google Shape;1052;p58"/>
          <p:cNvSpPr txBox="1">
            <a:spLocks noGrp="1"/>
          </p:cNvSpPr>
          <p:nvPr>
            <p:ph type="title" idx="4294967295"/>
          </p:nvPr>
        </p:nvSpPr>
        <p:spPr>
          <a:xfrm>
            <a:off x="4700250" y="1436925"/>
            <a:ext cx="38850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Random Forest</a:t>
            </a:r>
            <a:endParaRPr sz="2000"/>
          </a:p>
        </p:txBody>
      </p:sp>
      <p:pic>
        <p:nvPicPr>
          <p:cNvPr id="1053" name="Google Shape;10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150" y="1837450"/>
            <a:ext cx="3884877" cy="23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58"/>
          <p:cNvPicPr preferRelativeResize="0"/>
          <p:nvPr/>
        </p:nvPicPr>
        <p:blipFill rotWithShape="1">
          <a:blip r:embed="rId4">
            <a:alphaModFix/>
          </a:blip>
          <a:srcRect t="23693"/>
          <a:stretch/>
        </p:blipFill>
        <p:spPr>
          <a:xfrm>
            <a:off x="582250" y="1837450"/>
            <a:ext cx="3841149" cy="23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1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Problem Statement —</a:t>
            </a:r>
            <a:endParaRPr/>
          </a:p>
        </p:txBody>
      </p:sp>
      <p:sp>
        <p:nvSpPr>
          <p:cNvPr id="668" name="Google Shape;668;p41"/>
          <p:cNvSpPr txBox="1">
            <a:spLocks noGrp="1"/>
          </p:cNvSpPr>
          <p:nvPr>
            <p:ph type="subTitle" idx="1"/>
          </p:nvPr>
        </p:nvSpPr>
        <p:spPr>
          <a:xfrm>
            <a:off x="753750" y="1018050"/>
            <a:ext cx="7636500" cy="31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find out what is the best prediction model and the best predictor to predict the survival rate of the passengers on the Titanic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9"/>
          <p:cNvSpPr txBox="1">
            <a:spLocks noGrp="1"/>
          </p:cNvSpPr>
          <p:nvPr>
            <p:ph type="subTitle" idx="1"/>
          </p:nvPr>
        </p:nvSpPr>
        <p:spPr>
          <a:xfrm>
            <a:off x="1287875" y="796250"/>
            <a:ext cx="2453700" cy="19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</a:rPr>
              <a:t>Data cleaning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060" name="Google Shape;1060;p59"/>
          <p:cNvPicPr preferRelativeResize="0"/>
          <p:nvPr/>
        </p:nvPicPr>
        <p:blipFill rotWithShape="1">
          <a:blip r:embed="rId3">
            <a:alphaModFix/>
          </a:blip>
          <a:srcRect l="9644" r="9644" b="19289"/>
          <a:stretch/>
        </p:blipFill>
        <p:spPr>
          <a:xfrm>
            <a:off x="4349275" y="531000"/>
            <a:ext cx="4081500" cy="408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1" name="Google Shape;1061;p59"/>
          <p:cNvSpPr txBox="1">
            <a:spLocks noGrp="1"/>
          </p:cNvSpPr>
          <p:nvPr>
            <p:ph type="title"/>
          </p:nvPr>
        </p:nvSpPr>
        <p:spPr>
          <a:xfrm>
            <a:off x="620525" y="596150"/>
            <a:ext cx="3986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Something Interesting—</a:t>
            </a:r>
            <a:endParaRPr/>
          </a:p>
        </p:txBody>
      </p:sp>
      <p:pic>
        <p:nvPicPr>
          <p:cNvPr id="1062" name="Google Shape;106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199" y="2159275"/>
            <a:ext cx="3105050" cy="2143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0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Implementing to actual data —</a:t>
            </a:r>
            <a:endParaRPr/>
          </a:p>
        </p:txBody>
      </p:sp>
      <p:pic>
        <p:nvPicPr>
          <p:cNvPr id="1068" name="Google Shape;10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54325"/>
            <a:ext cx="7017299" cy="325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1"/>
          <p:cNvSpPr/>
          <p:nvPr/>
        </p:nvSpPr>
        <p:spPr>
          <a:xfrm>
            <a:off x="1797484" y="3909921"/>
            <a:ext cx="1676236" cy="2233873"/>
          </a:xfrm>
          <a:custGeom>
            <a:avLst/>
            <a:gdLst/>
            <a:ahLst/>
            <a:cxnLst/>
            <a:rect l="l" t="t" r="r" b="b"/>
            <a:pathLst>
              <a:path w="51438" h="68550" extrusionOk="0">
                <a:moveTo>
                  <a:pt x="49569" y="1"/>
                </a:moveTo>
                <a:lnTo>
                  <a:pt x="39095" y="13877"/>
                </a:lnTo>
                <a:lnTo>
                  <a:pt x="36760" y="16946"/>
                </a:lnTo>
                <a:lnTo>
                  <a:pt x="35226" y="18947"/>
                </a:lnTo>
                <a:lnTo>
                  <a:pt x="15612" y="44866"/>
                </a:lnTo>
                <a:lnTo>
                  <a:pt x="1" y="68550"/>
                </a:lnTo>
                <a:lnTo>
                  <a:pt x="7306" y="68550"/>
                </a:lnTo>
                <a:lnTo>
                  <a:pt x="40563" y="16913"/>
                </a:lnTo>
                <a:lnTo>
                  <a:pt x="42731" y="13544"/>
                </a:lnTo>
                <a:lnTo>
                  <a:pt x="43165" y="12843"/>
                </a:lnTo>
                <a:lnTo>
                  <a:pt x="51437" y="1"/>
                </a:lnTo>
                <a:close/>
              </a:path>
            </a:pathLst>
          </a:custGeom>
          <a:solidFill>
            <a:srgbClr val="6B919E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1"/>
          <p:cNvSpPr/>
          <p:nvPr/>
        </p:nvSpPr>
        <p:spPr>
          <a:xfrm>
            <a:off x="5667192" y="3909921"/>
            <a:ext cx="1579484" cy="2233873"/>
          </a:xfrm>
          <a:custGeom>
            <a:avLst/>
            <a:gdLst/>
            <a:ahLst/>
            <a:cxnLst/>
            <a:rect l="l" t="t" r="r" b="b"/>
            <a:pathLst>
              <a:path w="48469" h="68550" extrusionOk="0">
                <a:moveTo>
                  <a:pt x="0" y="1"/>
                </a:moveTo>
                <a:cubicBezTo>
                  <a:pt x="434" y="2369"/>
                  <a:pt x="901" y="4904"/>
                  <a:pt x="1401" y="7606"/>
                </a:cubicBezTo>
                <a:cubicBezTo>
                  <a:pt x="4270" y="23250"/>
                  <a:pt x="8139" y="44566"/>
                  <a:pt x="12476" y="68550"/>
                </a:cubicBezTo>
                <a:lnTo>
                  <a:pt x="48468" y="68550"/>
                </a:lnTo>
                <a:lnTo>
                  <a:pt x="3336" y="1"/>
                </a:lnTo>
                <a:close/>
              </a:path>
            </a:pathLst>
          </a:custGeom>
          <a:solidFill>
            <a:srgbClr val="6B919E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61"/>
          <p:cNvGrpSpPr/>
          <p:nvPr/>
        </p:nvGrpSpPr>
        <p:grpSpPr>
          <a:xfrm>
            <a:off x="825" y="1189176"/>
            <a:ext cx="9144064" cy="4954618"/>
            <a:chOff x="825" y="1189176"/>
            <a:chExt cx="9144064" cy="4954618"/>
          </a:xfrm>
        </p:grpSpPr>
        <p:grpSp>
          <p:nvGrpSpPr>
            <p:cNvPr id="1076" name="Google Shape;1076;p61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1077" name="Google Shape;1077;p61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61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61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61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61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61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61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61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61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61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61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61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61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61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61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61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61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61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61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61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61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61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61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61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61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61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61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61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61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61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61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61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61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0" name="Google Shape;1110;p61"/>
            <p:cNvSpPr/>
            <p:nvPr/>
          </p:nvSpPr>
          <p:spPr>
            <a:xfrm>
              <a:off x="825" y="3909925"/>
              <a:ext cx="9144064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1" name="Google Shape;1111;p61"/>
          <p:cNvSpPr txBox="1">
            <a:spLocks noGrp="1"/>
          </p:cNvSpPr>
          <p:nvPr>
            <p:ph type="title" idx="2"/>
          </p:nvPr>
        </p:nvSpPr>
        <p:spPr>
          <a:xfrm>
            <a:off x="1398599" y="377575"/>
            <a:ext cx="63468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“Ladies, Elderly and Children First”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2"/>
          <p:cNvSpPr txBox="1">
            <a:spLocks noGrp="1"/>
          </p:cNvSpPr>
          <p:nvPr>
            <p:ph type="title"/>
          </p:nvPr>
        </p:nvSpPr>
        <p:spPr>
          <a:xfrm>
            <a:off x="1432925" y="1362400"/>
            <a:ext cx="3306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 txBox="1">
            <a:spLocks noGrp="1"/>
          </p:cNvSpPr>
          <p:nvPr>
            <p:ph type="title" idx="4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— Introduction —</a:t>
            </a:r>
            <a:endParaRPr sz="2800"/>
          </a:p>
        </p:txBody>
      </p:sp>
      <p:pic>
        <p:nvPicPr>
          <p:cNvPr id="674" name="Google Shape;674;p42"/>
          <p:cNvPicPr preferRelativeResize="0"/>
          <p:nvPr/>
        </p:nvPicPr>
        <p:blipFill rotWithShape="1">
          <a:blip r:embed="rId3">
            <a:alphaModFix/>
          </a:blip>
          <a:srcRect t="13818" r="22456" b="7577"/>
          <a:stretch/>
        </p:blipFill>
        <p:spPr>
          <a:xfrm>
            <a:off x="590125" y="1116800"/>
            <a:ext cx="4281001" cy="27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42"/>
          <p:cNvSpPr txBox="1"/>
          <p:nvPr/>
        </p:nvSpPr>
        <p:spPr>
          <a:xfrm>
            <a:off x="5200150" y="3741475"/>
            <a:ext cx="34242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Titanic tragedy serves as a reminder of the inherent vulnerabilities within our society and transportation systems</a:t>
            </a:r>
            <a:endParaRPr sz="1600"/>
          </a:p>
        </p:txBody>
      </p:sp>
      <p:sp>
        <p:nvSpPr>
          <p:cNvPr id="676" name="Google Shape;676;p42"/>
          <p:cNvSpPr txBox="1"/>
          <p:nvPr/>
        </p:nvSpPr>
        <p:spPr>
          <a:xfrm>
            <a:off x="6062500" y="2549075"/>
            <a:ext cx="16995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WHY?</a:t>
            </a:r>
            <a:endParaRPr sz="3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3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264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What happened that night —</a:t>
            </a:r>
            <a:endParaRPr/>
          </a:p>
        </p:txBody>
      </p:sp>
      <p:grpSp>
        <p:nvGrpSpPr>
          <p:cNvPr id="682" name="Google Shape;682;p43"/>
          <p:cNvGrpSpPr/>
          <p:nvPr/>
        </p:nvGrpSpPr>
        <p:grpSpPr>
          <a:xfrm>
            <a:off x="-2297475" y="537570"/>
            <a:ext cx="20229934" cy="4665715"/>
            <a:chOff x="-2297475" y="537570"/>
            <a:chExt cx="20229934" cy="4665715"/>
          </a:xfrm>
        </p:grpSpPr>
        <p:grpSp>
          <p:nvGrpSpPr>
            <p:cNvPr id="683" name="Google Shape;683;p43"/>
            <p:cNvGrpSpPr/>
            <p:nvPr/>
          </p:nvGrpSpPr>
          <p:grpSpPr>
            <a:xfrm>
              <a:off x="4752928" y="537570"/>
              <a:ext cx="13179530" cy="4066435"/>
              <a:chOff x="4412659" y="539552"/>
              <a:chExt cx="13108743" cy="4044594"/>
            </a:xfrm>
          </p:grpSpPr>
          <p:sp>
            <p:nvSpPr>
              <p:cNvPr id="684" name="Google Shape;684;p43"/>
              <p:cNvSpPr/>
              <p:nvPr/>
            </p:nvSpPr>
            <p:spPr>
              <a:xfrm>
                <a:off x="7654250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3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86" name="Google Shape;686;p43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43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43"/>
              <p:cNvCxnSpPr/>
              <p:nvPr/>
            </p:nvCxnSpPr>
            <p:spPr>
              <a:xfrm rot="10800000">
                <a:off x="5872093" y="539552"/>
                <a:ext cx="735000" cy="240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9" name="Google Shape;689;p43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43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43"/>
              <p:cNvCxnSpPr/>
              <p:nvPr/>
            </p:nvCxnSpPr>
            <p:spPr>
              <a:xfrm rot="10800000">
                <a:off x="15136051" y="539552"/>
                <a:ext cx="735000" cy="240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692" name="Google Shape;692;p43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693" name="Google Shape;693;p43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694" name="Google Shape;694;p43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" name="Google Shape;695;p43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6" name="Google Shape;696;p43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697" name="Google Shape;697;p43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98" name="Google Shape;698;p43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699" name="Google Shape;699;p43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0" name="Google Shape;700;p43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1" name="Google Shape;701;p43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2" name="Google Shape;702;p43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3" name="Google Shape;703;p43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4" name="Google Shape;704;p43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5" name="Google Shape;705;p43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6" name="Google Shape;706;p43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7" name="Google Shape;707;p43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8" name="Google Shape;708;p43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9" name="Google Shape;709;p43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0" name="Google Shape;710;p43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1" name="Google Shape;711;p43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2" name="Google Shape;712;p43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3" name="Google Shape;713;p43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4" name="Google Shape;714;p43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5" name="Google Shape;715;p43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6" name="Google Shape;716;p43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7" name="Google Shape;717;p43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8" name="Google Shape;718;p43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9" name="Google Shape;719;p43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0" name="Google Shape;720;p43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1" name="Google Shape;721;p43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2" name="Google Shape;722;p43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3" name="Google Shape;723;p43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4" name="Google Shape;724;p43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5" name="Google Shape;725;p43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726" name="Google Shape;726;p43"/>
              <p:cNvGrpSpPr/>
              <p:nvPr/>
            </p:nvGrpSpPr>
            <p:grpSpPr>
              <a:xfrm>
                <a:off x="7671090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727" name="Google Shape;727;p43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43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9" name="Google Shape;729;p43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730" name="Google Shape;730;p43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43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2" name="Google Shape;732;p43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733" name="Google Shape;733;p43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43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5" name="Google Shape;735;p43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736" name="Google Shape;736;p43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43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38" name="Google Shape;738;p43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9" name="Google Shape;7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400" y="1257938"/>
            <a:ext cx="2343501" cy="15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3"/>
          <p:cNvSpPr/>
          <p:nvPr/>
        </p:nvSpPr>
        <p:spPr>
          <a:xfrm>
            <a:off x="754100" y="527250"/>
            <a:ext cx="3410100" cy="3058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1" name="Google Shape;7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238" y="3080175"/>
            <a:ext cx="2497824" cy="187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50" y="387425"/>
            <a:ext cx="1940625" cy="3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750" y="460925"/>
            <a:ext cx="2346500" cy="30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352" y="387425"/>
            <a:ext cx="2259573" cy="31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4"/>
          <p:cNvSpPr txBox="1"/>
          <p:nvPr/>
        </p:nvSpPr>
        <p:spPr>
          <a:xfrm>
            <a:off x="478050" y="3999025"/>
            <a:ext cx="8187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Our motivation lies in uncovering these patterns and leveraging them to develop a predictive model that could potentially save lives in future maritime disasters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5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7576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Data Processing —</a:t>
            </a:r>
            <a:endParaRPr/>
          </a:p>
        </p:txBody>
      </p:sp>
      <p:grpSp>
        <p:nvGrpSpPr>
          <p:cNvPr id="755" name="Google Shape;755;p45"/>
          <p:cNvGrpSpPr/>
          <p:nvPr/>
        </p:nvGrpSpPr>
        <p:grpSpPr>
          <a:xfrm>
            <a:off x="1022673" y="2212976"/>
            <a:ext cx="1204233" cy="480065"/>
            <a:chOff x="1022673" y="2212976"/>
            <a:chExt cx="1204233" cy="480065"/>
          </a:xfrm>
        </p:grpSpPr>
        <p:sp>
          <p:nvSpPr>
            <p:cNvPr id="756" name="Google Shape;756;p45"/>
            <p:cNvSpPr/>
            <p:nvPr/>
          </p:nvSpPr>
          <p:spPr>
            <a:xfrm>
              <a:off x="1022673" y="2435230"/>
              <a:ext cx="318842" cy="257810"/>
            </a:xfrm>
            <a:custGeom>
              <a:avLst/>
              <a:gdLst/>
              <a:ahLst/>
              <a:cxnLst/>
              <a:rect l="l" t="t" r="r" b="b"/>
              <a:pathLst>
                <a:path w="11676" h="9441" extrusionOk="0">
                  <a:moveTo>
                    <a:pt x="1" y="0"/>
                  </a:moveTo>
                  <a:lnTo>
                    <a:pt x="1" y="4804"/>
                  </a:lnTo>
                  <a:lnTo>
                    <a:pt x="11676" y="9440"/>
                  </a:lnTo>
                  <a:lnTo>
                    <a:pt x="11676" y="4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1821518" y="2421549"/>
              <a:ext cx="405380" cy="271491"/>
            </a:xfrm>
            <a:custGeom>
              <a:avLst/>
              <a:gdLst/>
              <a:ahLst/>
              <a:cxnLst/>
              <a:rect l="l" t="t" r="r" b="b"/>
              <a:pathLst>
                <a:path w="14845" h="9942" extrusionOk="0">
                  <a:moveTo>
                    <a:pt x="14845" y="1"/>
                  </a:moveTo>
                  <a:lnTo>
                    <a:pt x="1" y="5138"/>
                  </a:lnTo>
                  <a:lnTo>
                    <a:pt x="1" y="9941"/>
                  </a:lnTo>
                  <a:lnTo>
                    <a:pt x="14845" y="4838"/>
                  </a:lnTo>
                  <a:lnTo>
                    <a:pt x="14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1341485" y="2561827"/>
              <a:ext cx="480066" cy="131213"/>
            </a:xfrm>
            <a:custGeom>
              <a:avLst/>
              <a:gdLst/>
              <a:ahLst/>
              <a:cxnLst/>
              <a:rect l="l" t="t" r="r" b="b"/>
              <a:pathLst>
                <a:path w="17580" h="4805" extrusionOk="0">
                  <a:moveTo>
                    <a:pt x="1" y="1"/>
                  </a:moveTo>
                  <a:lnTo>
                    <a:pt x="1" y="4804"/>
                  </a:lnTo>
                  <a:lnTo>
                    <a:pt x="17580" y="4804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1022673" y="2212976"/>
              <a:ext cx="1204233" cy="348881"/>
            </a:xfrm>
            <a:custGeom>
              <a:avLst/>
              <a:gdLst/>
              <a:ahLst/>
              <a:cxnLst/>
              <a:rect l="l" t="t" r="r" b="b"/>
              <a:pathLst>
                <a:path w="44099" h="12776" extrusionOk="0">
                  <a:moveTo>
                    <a:pt x="7940" y="0"/>
                  </a:moveTo>
                  <a:lnTo>
                    <a:pt x="1" y="8106"/>
                  </a:lnTo>
                  <a:lnTo>
                    <a:pt x="11676" y="12776"/>
                  </a:lnTo>
                  <a:lnTo>
                    <a:pt x="29255" y="12776"/>
                  </a:lnTo>
                  <a:lnTo>
                    <a:pt x="44099" y="7639"/>
                  </a:lnTo>
                  <a:lnTo>
                    <a:pt x="28254" y="0"/>
                  </a:lnTo>
                  <a:lnTo>
                    <a:pt x="20649" y="0"/>
                  </a:lnTo>
                  <a:lnTo>
                    <a:pt x="20649" y="1234"/>
                  </a:lnTo>
                  <a:lnTo>
                    <a:pt x="18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1586512" y="2212976"/>
              <a:ext cx="171273" cy="114801"/>
            </a:xfrm>
            <a:custGeom>
              <a:avLst/>
              <a:gdLst/>
              <a:ahLst/>
              <a:cxnLst/>
              <a:rect l="l" t="t" r="r" b="b"/>
              <a:pathLst>
                <a:path w="6272" h="4204" extrusionOk="0">
                  <a:moveTo>
                    <a:pt x="1" y="0"/>
                  </a:moveTo>
                  <a:lnTo>
                    <a:pt x="1" y="1234"/>
                  </a:lnTo>
                  <a:lnTo>
                    <a:pt x="1635" y="2102"/>
                  </a:lnTo>
                  <a:lnTo>
                    <a:pt x="3703" y="1735"/>
                  </a:lnTo>
                  <a:lnTo>
                    <a:pt x="6272" y="4203"/>
                  </a:lnTo>
                  <a:lnTo>
                    <a:pt x="6272" y="4203"/>
                  </a:lnTo>
                  <a:lnTo>
                    <a:pt x="3703" y="967"/>
                  </a:lnTo>
                  <a:lnTo>
                    <a:pt x="1402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1517289" y="2488971"/>
              <a:ext cx="83834" cy="160350"/>
            </a:xfrm>
            <a:custGeom>
              <a:avLst/>
              <a:gdLst/>
              <a:ahLst/>
              <a:cxnLst/>
              <a:rect l="l" t="t" r="r" b="b"/>
              <a:pathLst>
                <a:path w="3070" h="5872" extrusionOk="0">
                  <a:moveTo>
                    <a:pt x="3070" y="0"/>
                  </a:moveTo>
                  <a:lnTo>
                    <a:pt x="1" y="2502"/>
                  </a:lnTo>
                  <a:lnTo>
                    <a:pt x="1669" y="5871"/>
                  </a:lnTo>
                  <a:lnTo>
                    <a:pt x="1669" y="2802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3005066" y="2164239"/>
            <a:ext cx="1136811" cy="577551"/>
            <a:chOff x="2852666" y="2471076"/>
            <a:chExt cx="1136811" cy="577551"/>
          </a:xfrm>
        </p:grpSpPr>
        <p:sp>
          <p:nvSpPr>
            <p:cNvPr id="763" name="Google Shape;763;p45"/>
            <p:cNvSpPr/>
            <p:nvPr/>
          </p:nvSpPr>
          <p:spPr>
            <a:xfrm>
              <a:off x="3131390" y="2890107"/>
              <a:ext cx="290606" cy="148498"/>
            </a:xfrm>
            <a:custGeom>
              <a:avLst/>
              <a:gdLst/>
              <a:ahLst/>
              <a:cxnLst/>
              <a:rect l="l" t="t" r="r" b="b"/>
              <a:pathLst>
                <a:path w="10642" h="5438" extrusionOk="0">
                  <a:moveTo>
                    <a:pt x="1" y="0"/>
                  </a:moveTo>
                  <a:lnTo>
                    <a:pt x="1" y="3870"/>
                  </a:lnTo>
                  <a:lnTo>
                    <a:pt x="10641" y="5437"/>
                  </a:lnTo>
                  <a:lnTo>
                    <a:pt x="10641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3033002" y="2735247"/>
              <a:ext cx="98416" cy="260541"/>
            </a:xfrm>
            <a:custGeom>
              <a:avLst/>
              <a:gdLst/>
              <a:ahLst/>
              <a:cxnLst/>
              <a:rect l="l" t="t" r="r" b="b"/>
              <a:pathLst>
                <a:path w="3604" h="9541" extrusionOk="0">
                  <a:moveTo>
                    <a:pt x="1" y="1"/>
                  </a:moveTo>
                  <a:lnTo>
                    <a:pt x="1" y="3870"/>
                  </a:lnTo>
                  <a:lnTo>
                    <a:pt x="3604" y="9541"/>
                  </a:lnTo>
                  <a:lnTo>
                    <a:pt x="3604" y="56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2852666" y="2619573"/>
              <a:ext cx="180366" cy="221355"/>
            </a:xfrm>
            <a:custGeom>
              <a:avLst/>
              <a:gdLst/>
              <a:ahLst/>
              <a:cxnLst/>
              <a:rect l="l" t="t" r="r" b="b"/>
              <a:pathLst>
                <a:path w="6605" h="8106" extrusionOk="0">
                  <a:moveTo>
                    <a:pt x="0" y="0"/>
                  </a:moveTo>
                  <a:lnTo>
                    <a:pt x="0" y="3870"/>
                  </a:lnTo>
                  <a:lnTo>
                    <a:pt x="6605" y="8106"/>
                  </a:lnTo>
                  <a:lnTo>
                    <a:pt x="6605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3698889" y="2735247"/>
              <a:ext cx="134817" cy="297898"/>
            </a:xfrm>
            <a:custGeom>
              <a:avLst/>
              <a:gdLst/>
              <a:ahLst/>
              <a:cxnLst/>
              <a:rect l="l" t="t" r="r" b="b"/>
              <a:pathLst>
                <a:path w="4937" h="10909" extrusionOk="0">
                  <a:moveTo>
                    <a:pt x="4937" y="1"/>
                  </a:moveTo>
                  <a:lnTo>
                    <a:pt x="0" y="7039"/>
                  </a:lnTo>
                  <a:lnTo>
                    <a:pt x="0" y="10908"/>
                  </a:lnTo>
                  <a:lnTo>
                    <a:pt x="4937" y="3870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3833677" y="2696990"/>
              <a:ext cx="155789" cy="143938"/>
            </a:xfrm>
            <a:custGeom>
              <a:avLst/>
              <a:gdLst/>
              <a:ahLst/>
              <a:cxnLst/>
              <a:rect l="l" t="t" r="r" b="b"/>
              <a:pathLst>
                <a:path w="5705" h="5271" extrusionOk="0">
                  <a:moveTo>
                    <a:pt x="5705" y="0"/>
                  </a:moveTo>
                  <a:lnTo>
                    <a:pt x="1" y="1402"/>
                  </a:lnTo>
                  <a:lnTo>
                    <a:pt x="1" y="5271"/>
                  </a:lnTo>
                  <a:lnTo>
                    <a:pt x="5705" y="3903"/>
                  </a:lnTo>
                  <a:lnTo>
                    <a:pt x="5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2852666" y="2471076"/>
              <a:ext cx="1136811" cy="471874"/>
            </a:xfrm>
            <a:custGeom>
              <a:avLst/>
              <a:gdLst/>
              <a:ahLst/>
              <a:cxnLst/>
              <a:rect l="l" t="t" r="r" b="b"/>
              <a:pathLst>
                <a:path w="41630" h="17280" extrusionOk="0">
                  <a:moveTo>
                    <a:pt x="11308" y="1"/>
                  </a:moveTo>
                  <a:lnTo>
                    <a:pt x="9507" y="1936"/>
                  </a:lnTo>
                  <a:lnTo>
                    <a:pt x="9507" y="3337"/>
                  </a:lnTo>
                  <a:lnTo>
                    <a:pt x="8506" y="3070"/>
                  </a:lnTo>
                  <a:lnTo>
                    <a:pt x="0" y="5438"/>
                  </a:lnTo>
                  <a:lnTo>
                    <a:pt x="6605" y="9675"/>
                  </a:lnTo>
                  <a:lnTo>
                    <a:pt x="10208" y="15345"/>
                  </a:lnTo>
                  <a:lnTo>
                    <a:pt x="20848" y="16880"/>
                  </a:lnTo>
                  <a:lnTo>
                    <a:pt x="22683" y="14445"/>
                  </a:lnTo>
                  <a:lnTo>
                    <a:pt x="22116" y="17280"/>
                  </a:lnTo>
                  <a:lnTo>
                    <a:pt x="22116" y="17280"/>
                  </a:lnTo>
                  <a:lnTo>
                    <a:pt x="22683" y="17247"/>
                  </a:lnTo>
                  <a:lnTo>
                    <a:pt x="30989" y="16713"/>
                  </a:lnTo>
                  <a:lnTo>
                    <a:pt x="35926" y="9675"/>
                  </a:lnTo>
                  <a:lnTo>
                    <a:pt x="41630" y="8273"/>
                  </a:lnTo>
                  <a:lnTo>
                    <a:pt x="39262" y="3704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3112275" y="2523916"/>
              <a:ext cx="201311" cy="95685"/>
            </a:xfrm>
            <a:custGeom>
              <a:avLst/>
              <a:gdLst/>
              <a:ahLst/>
              <a:cxnLst/>
              <a:rect l="l" t="t" r="r" b="b"/>
              <a:pathLst>
                <a:path w="7372" h="3504" extrusionOk="0">
                  <a:moveTo>
                    <a:pt x="0" y="1"/>
                  </a:moveTo>
                  <a:lnTo>
                    <a:pt x="0" y="1402"/>
                  </a:lnTo>
                  <a:lnTo>
                    <a:pt x="2502" y="2035"/>
                  </a:lnTo>
                  <a:lnTo>
                    <a:pt x="3869" y="3503"/>
                  </a:lnTo>
                  <a:lnTo>
                    <a:pt x="7372" y="2869"/>
                  </a:lnTo>
                  <a:lnTo>
                    <a:pt x="4403" y="2869"/>
                  </a:lnTo>
                  <a:lnTo>
                    <a:pt x="3603" y="16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3421966" y="2865503"/>
              <a:ext cx="50137" cy="173102"/>
            </a:xfrm>
            <a:custGeom>
              <a:avLst/>
              <a:gdLst/>
              <a:ahLst/>
              <a:cxnLst/>
              <a:rect l="l" t="t" r="r" b="b"/>
              <a:pathLst>
                <a:path w="1836" h="6339" extrusionOk="0">
                  <a:moveTo>
                    <a:pt x="1835" y="1"/>
                  </a:moveTo>
                  <a:lnTo>
                    <a:pt x="0" y="2436"/>
                  </a:lnTo>
                  <a:lnTo>
                    <a:pt x="0" y="6338"/>
                  </a:lnTo>
                  <a:lnTo>
                    <a:pt x="1835" y="3870"/>
                  </a:lnTo>
                  <a:lnTo>
                    <a:pt x="1835" y="2803"/>
                  </a:lnTo>
                  <a:lnTo>
                    <a:pt x="1268" y="2836"/>
                  </a:lnTo>
                  <a:lnTo>
                    <a:pt x="1268" y="2836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3456592" y="2942018"/>
              <a:ext cx="15511" cy="928"/>
            </a:xfrm>
            <a:custGeom>
              <a:avLst/>
              <a:gdLst/>
              <a:ahLst/>
              <a:cxnLst/>
              <a:rect l="l" t="t" r="r" b="b"/>
              <a:pathLst>
                <a:path w="568" h="34" extrusionOk="0">
                  <a:moveTo>
                    <a:pt x="0" y="34"/>
                  </a:moveTo>
                  <a:lnTo>
                    <a:pt x="567" y="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3456592" y="2927436"/>
              <a:ext cx="242327" cy="121191"/>
            </a:xfrm>
            <a:custGeom>
              <a:avLst/>
              <a:gdLst/>
              <a:ahLst/>
              <a:cxnLst/>
              <a:rect l="l" t="t" r="r" b="b"/>
              <a:pathLst>
                <a:path w="8874" h="4438" extrusionOk="0">
                  <a:moveTo>
                    <a:pt x="8873" y="1"/>
                  </a:moveTo>
                  <a:lnTo>
                    <a:pt x="0" y="568"/>
                  </a:lnTo>
                  <a:lnTo>
                    <a:pt x="567" y="1602"/>
                  </a:lnTo>
                  <a:lnTo>
                    <a:pt x="0" y="4437"/>
                  </a:lnTo>
                  <a:lnTo>
                    <a:pt x="8873" y="3870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45"/>
          <p:cNvGrpSpPr/>
          <p:nvPr/>
        </p:nvGrpSpPr>
        <p:grpSpPr>
          <a:xfrm>
            <a:off x="4856390" y="2019427"/>
            <a:ext cx="1331759" cy="867202"/>
            <a:chOff x="4558765" y="2181427"/>
            <a:chExt cx="1331759" cy="867202"/>
          </a:xfrm>
        </p:grpSpPr>
        <p:sp>
          <p:nvSpPr>
            <p:cNvPr id="774" name="Google Shape;774;p45"/>
            <p:cNvSpPr/>
            <p:nvPr/>
          </p:nvSpPr>
          <p:spPr>
            <a:xfrm>
              <a:off x="4558765" y="2597700"/>
              <a:ext cx="120262" cy="358001"/>
            </a:xfrm>
            <a:custGeom>
              <a:avLst/>
              <a:gdLst/>
              <a:ahLst/>
              <a:cxnLst/>
              <a:rect l="l" t="t" r="r" b="b"/>
              <a:pathLst>
                <a:path w="4404" h="13110" extrusionOk="0">
                  <a:moveTo>
                    <a:pt x="0" y="1"/>
                  </a:moveTo>
                  <a:lnTo>
                    <a:pt x="4403" y="13110"/>
                  </a:lnTo>
                  <a:lnTo>
                    <a:pt x="2635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5395867" y="2692429"/>
              <a:ext cx="214091" cy="356199"/>
            </a:xfrm>
            <a:custGeom>
              <a:avLst/>
              <a:gdLst/>
              <a:ahLst/>
              <a:cxnLst/>
              <a:rect l="l" t="t" r="r" b="b"/>
              <a:pathLst>
                <a:path w="7840" h="13044" extrusionOk="0">
                  <a:moveTo>
                    <a:pt x="1268" y="1"/>
                  </a:moveTo>
                  <a:lnTo>
                    <a:pt x="0" y="12476"/>
                  </a:lnTo>
                  <a:lnTo>
                    <a:pt x="5304" y="13043"/>
                  </a:lnTo>
                  <a:lnTo>
                    <a:pt x="7839" y="701"/>
                  </a:lnTo>
                  <a:lnTo>
                    <a:pt x="7105" y="60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4712696" y="2614085"/>
              <a:ext cx="204970" cy="365320"/>
            </a:xfrm>
            <a:custGeom>
              <a:avLst/>
              <a:gdLst/>
              <a:ahLst/>
              <a:cxnLst/>
              <a:rect l="l" t="t" r="r" b="b"/>
              <a:pathLst>
                <a:path w="7506" h="13378" extrusionOk="0">
                  <a:moveTo>
                    <a:pt x="1835" y="12844"/>
                  </a:moveTo>
                  <a:lnTo>
                    <a:pt x="1969" y="12877"/>
                  </a:lnTo>
                  <a:lnTo>
                    <a:pt x="1966" y="12858"/>
                  </a:lnTo>
                  <a:lnTo>
                    <a:pt x="1835" y="12844"/>
                  </a:lnTo>
                  <a:close/>
                  <a:moveTo>
                    <a:pt x="1" y="1"/>
                  </a:moveTo>
                  <a:lnTo>
                    <a:pt x="1966" y="12858"/>
                  </a:lnTo>
                  <a:lnTo>
                    <a:pt x="6572" y="13377"/>
                  </a:lnTo>
                  <a:lnTo>
                    <a:pt x="6539" y="13344"/>
                  </a:lnTo>
                  <a:lnTo>
                    <a:pt x="7506" y="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4979596" y="2643249"/>
              <a:ext cx="361633" cy="382605"/>
            </a:xfrm>
            <a:custGeom>
              <a:avLst/>
              <a:gdLst/>
              <a:ahLst/>
              <a:cxnLst/>
              <a:rect l="l" t="t" r="r" b="b"/>
              <a:pathLst>
                <a:path w="13243" h="14011" extrusionOk="0">
                  <a:moveTo>
                    <a:pt x="10207" y="1335"/>
                  </a:moveTo>
                  <a:lnTo>
                    <a:pt x="10574" y="13777"/>
                  </a:lnTo>
                  <a:lnTo>
                    <a:pt x="8973" y="13610"/>
                  </a:lnTo>
                  <a:lnTo>
                    <a:pt x="10207" y="1335"/>
                  </a:lnTo>
                  <a:close/>
                  <a:moveTo>
                    <a:pt x="0" y="0"/>
                  </a:moveTo>
                  <a:lnTo>
                    <a:pt x="801" y="12743"/>
                  </a:lnTo>
                  <a:lnTo>
                    <a:pt x="701" y="12743"/>
                  </a:lnTo>
                  <a:lnTo>
                    <a:pt x="12376" y="14010"/>
                  </a:lnTo>
                  <a:lnTo>
                    <a:pt x="13243" y="1435"/>
                  </a:lnTo>
                  <a:lnTo>
                    <a:pt x="8006" y="868"/>
                  </a:lnTo>
                  <a:lnTo>
                    <a:pt x="8006" y="13510"/>
                  </a:lnTo>
                  <a:lnTo>
                    <a:pt x="5137" y="13210"/>
                  </a:lnTo>
                  <a:lnTo>
                    <a:pt x="6338" y="701"/>
                  </a:lnTo>
                  <a:lnTo>
                    <a:pt x="2402" y="267"/>
                  </a:lnTo>
                  <a:lnTo>
                    <a:pt x="3069" y="12976"/>
                  </a:lnTo>
                  <a:lnTo>
                    <a:pt x="2068" y="12876"/>
                  </a:lnTo>
                  <a:lnTo>
                    <a:pt x="1735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5736552" y="2591338"/>
              <a:ext cx="10022" cy="9121"/>
            </a:xfrm>
            <a:custGeom>
              <a:avLst/>
              <a:gdLst/>
              <a:ahLst/>
              <a:cxnLst/>
              <a:rect l="l" t="t" r="r" b="b"/>
              <a:pathLst>
                <a:path w="367" h="334" extrusionOk="0">
                  <a:moveTo>
                    <a:pt x="367" y="0"/>
                  </a:moveTo>
                  <a:lnTo>
                    <a:pt x="0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5703756" y="2465615"/>
              <a:ext cx="186756" cy="440006"/>
            </a:xfrm>
            <a:custGeom>
              <a:avLst/>
              <a:gdLst/>
              <a:ahLst/>
              <a:cxnLst/>
              <a:rect l="l" t="t" r="r" b="b"/>
              <a:pathLst>
                <a:path w="6839" h="16113" extrusionOk="0">
                  <a:moveTo>
                    <a:pt x="6838" y="1"/>
                  </a:moveTo>
                  <a:lnTo>
                    <a:pt x="4770" y="1802"/>
                  </a:lnTo>
                  <a:lnTo>
                    <a:pt x="0" y="16112"/>
                  </a:lnTo>
                  <a:lnTo>
                    <a:pt x="2435" y="13977"/>
                  </a:lnTo>
                  <a:lnTo>
                    <a:pt x="6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5540705" y="2626837"/>
              <a:ext cx="165811" cy="421792"/>
            </a:xfrm>
            <a:custGeom>
              <a:avLst/>
              <a:gdLst/>
              <a:ahLst/>
              <a:cxnLst/>
              <a:rect l="l" t="t" r="r" b="b"/>
              <a:pathLst>
                <a:path w="6072" h="15446" extrusionOk="0">
                  <a:moveTo>
                    <a:pt x="6071" y="1"/>
                  </a:moveTo>
                  <a:lnTo>
                    <a:pt x="4103" y="1702"/>
                  </a:lnTo>
                  <a:lnTo>
                    <a:pt x="2535" y="3103"/>
                  </a:lnTo>
                  <a:lnTo>
                    <a:pt x="0" y="15445"/>
                  </a:lnTo>
                  <a:lnTo>
                    <a:pt x="2135" y="13577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4558765" y="2181427"/>
              <a:ext cx="1331759" cy="530175"/>
            </a:xfrm>
            <a:custGeom>
              <a:avLst/>
              <a:gdLst/>
              <a:ahLst/>
              <a:cxnLst/>
              <a:rect l="l" t="t" r="r" b="b"/>
              <a:pathLst>
                <a:path w="48769" h="19415" extrusionOk="0">
                  <a:moveTo>
                    <a:pt x="23417" y="0"/>
                  </a:moveTo>
                  <a:lnTo>
                    <a:pt x="13143" y="5571"/>
                  </a:lnTo>
                  <a:lnTo>
                    <a:pt x="2202" y="7572"/>
                  </a:lnTo>
                  <a:lnTo>
                    <a:pt x="0" y="15245"/>
                  </a:lnTo>
                  <a:lnTo>
                    <a:pt x="4837" y="15778"/>
                  </a:lnTo>
                  <a:lnTo>
                    <a:pt x="5471" y="15845"/>
                  </a:lnTo>
                  <a:lnTo>
                    <a:pt x="5638" y="15845"/>
                  </a:lnTo>
                  <a:lnTo>
                    <a:pt x="13143" y="16679"/>
                  </a:lnTo>
                  <a:lnTo>
                    <a:pt x="15411" y="16912"/>
                  </a:lnTo>
                  <a:lnTo>
                    <a:pt x="17146" y="17113"/>
                  </a:lnTo>
                  <a:lnTo>
                    <a:pt x="20548" y="13510"/>
                  </a:lnTo>
                  <a:lnTo>
                    <a:pt x="17813" y="17179"/>
                  </a:lnTo>
                  <a:lnTo>
                    <a:pt x="21749" y="17613"/>
                  </a:lnTo>
                  <a:lnTo>
                    <a:pt x="23417" y="17780"/>
                  </a:lnTo>
                  <a:lnTo>
                    <a:pt x="28654" y="18347"/>
                  </a:lnTo>
                  <a:lnTo>
                    <a:pt x="31723" y="18680"/>
                  </a:lnTo>
                  <a:lnTo>
                    <a:pt x="31923" y="18680"/>
                  </a:lnTo>
                  <a:lnTo>
                    <a:pt x="37760" y="19314"/>
                  </a:lnTo>
                  <a:lnTo>
                    <a:pt x="38494" y="19414"/>
                  </a:lnTo>
                  <a:lnTo>
                    <a:pt x="40062" y="18013"/>
                  </a:lnTo>
                  <a:lnTo>
                    <a:pt x="42030" y="16312"/>
                  </a:lnTo>
                  <a:lnTo>
                    <a:pt x="38961" y="14744"/>
                  </a:lnTo>
                  <a:lnTo>
                    <a:pt x="37227" y="15245"/>
                  </a:lnTo>
                  <a:lnTo>
                    <a:pt x="34825" y="14144"/>
                  </a:lnTo>
                  <a:lnTo>
                    <a:pt x="37560" y="14744"/>
                  </a:lnTo>
                  <a:lnTo>
                    <a:pt x="38961" y="14144"/>
                  </a:lnTo>
                  <a:lnTo>
                    <a:pt x="43131" y="15345"/>
                  </a:lnTo>
                  <a:lnTo>
                    <a:pt x="48768" y="10408"/>
                  </a:lnTo>
                  <a:lnTo>
                    <a:pt x="46200" y="6105"/>
                  </a:lnTo>
                  <a:lnTo>
                    <a:pt x="37560" y="2936"/>
                  </a:lnTo>
                  <a:lnTo>
                    <a:pt x="35526" y="4504"/>
                  </a:lnTo>
                  <a:lnTo>
                    <a:pt x="35526" y="4504"/>
                  </a:lnTo>
                  <a:lnTo>
                    <a:pt x="36893" y="2702"/>
                  </a:lnTo>
                  <a:lnTo>
                    <a:pt x="36593" y="2602"/>
                  </a:lnTo>
                  <a:lnTo>
                    <a:pt x="234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5430466" y="2691528"/>
              <a:ext cx="159448" cy="17340"/>
            </a:xfrm>
            <a:custGeom>
              <a:avLst/>
              <a:gdLst/>
              <a:ahLst/>
              <a:cxnLst/>
              <a:rect l="l" t="t" r="r" b="b"/>
              <a:pathLst>
                <a:path w="5839" h="635" extrusionOk="0">
                  <a:moveTo>
                    <a:pt x="1" y="0"/>
                  </a:moveTo>
                  <a:lnTo>
                    <a:pt x="1" y="34"/>
                  </a:lnTo>
                  <a:lnTo>
                    <a:pt x="5838" y="634"/>
                  </a:lnTo>
                  <a:lnTo>
                    <a:pt x="5838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5609929" y="2673314"/>
              <a:ext cx="42845" cy="38285"/>
            </a:xfrm>
            <a:custGeom>
              <a:avLst/>
              <a:gdLst/>
              <a:ahLst/>
              <a:cxnLst/>
              <a:rect l="l" t="t" r="r" b="b"/>
              <a:pathLst>
                <a:path w="1569" h="1402" extrusionOk="0">
                  <a:moveTo>
                    <a:pt x="0" y="1401"/>
                  </a:moveTo>
                  <a:lnTo>
                    <a:pt x="1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5317523" y="2682408"/>
              <a:ext cx="112971" cy="350738"/>
            </a:xfrm>
            <a:custGeom>
              <a:avLst/>
              <a:gdLst/>
              <a:ahLst/>
              <a:cxnLst/>
              <a:rect l="l" t="t" r="r" b="b"/>
              <a:pathLst>
                <a:path w="4137" h="12844" extrusionOk="0">
                  <a:moveTo>
                    <a:pt x="868" y="1"/>
                  </a:moveTo>
                  <a:lnTo>
                    <a:pt x="1" y="12543"/>
                  </a:lnTo>
                  <a:lnTo>
                    <a:pt x="2536" y="12810"/>
                  </a:lnTo>
                  <a:lnTo>
                    <a:pt x="2869" y="12843"/>
                  </a:lnTo>
                  <a:lnTo>
                    <a:pt x="4137" y="368"/>
                  </a:lnTo>
                  <a:lnTo>
                    <a:pt x="3937" y="33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5386747" y="3032187"/>
              <a:ext cx="9148" cy="956"/>
            </a:xfrm>
            <a:custGeom>
              <a:avLst/>
              <a:gdLst/>
              <a:ahLst/>
              <a:cxnLst/>
              <a:rect l="l" t="t" r="r" b="b"/>
              <a:pathLst>
                <a:path w="335" h="35" extrusionOk="0">
                  <a:moveTo>
                    <a:pt x="334" y="34"/>
                  </a:moveTo>
                  <a:lnTo>
                    <a:pt x="334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5425004" y="2691528"/>
              <a:ext cx="5489" cy="928"/>
            </a:xfrm>
            <a:custGeom>
              <a:avLst/>
              <a:gdLst/>
              <a:ahLst/>
              <a:cxnLst/>
              <a:rect l="l" t="t" r="r" b="b"/>
              <a:pathLst>
                <a:path w="201" h="34" extrusionOk="0">
                  <a:moveTo>
                    <a:pt x="1" y="0"/>
                  </a:moveTo>
                  <a:lnTo>
                    <a:pt x="201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5425004" y="2691528"/>
              <a:ext cx="5489" cy="27"/>
            </a:xfrm>
            <a:custGeom>
              <a:avLst/>
              <a:gdLst/>
              <a:ahLst/>
              <a:cxnLst/>
              <a:rect l="l" t="t" r="r" b="b"/>
              <a:pathLst>
                <a:path w="201" h="1" extrusionOk="0">
                  <a:moveTo>
                    <a:pt x="2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4891230" y="2636859"/>
              <a:ext cx="110240" cy="354369"/>
            </a:xfrm>
            <a:custGeom>
              <a:avLst/>
              <a:gdLst/>
              <a:ahLst/>
              <a:cxnLst/>
              <a:rect l="l" t="t" r="r" b="b"/>
              <a:pathLst>
                <a:path w="4037" h="12977" extrusionOk="0">
                  <a:moveTo>
                    <a:pt x="968" y="1"/>
                  </a:moveTo>
                  <a:lnTo>
                    <a:pt x="1" y="12510"/>
                  </a:lnTo>
                  <a:lnTo>
                    <a:pt x="34" y="12543"/>
                  </a:lnTo>
                  <a:lnTo>
                    <a:pt x="3937" y="12944"/>
                  </a:lnTo>
                  <a:lnTo>
                    <a:pt x="3903" y="12944"/>
                  </a:lnTo>
                  <a:lnTo>
                    <a:pt x="4037" y="12977"/>
                  </a:lnTo>
                  <a:lnTo>
                    <a:pt x="3236" y="2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4891230" y="2978446"/>
              <a:ext cx="928" cy="956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1" y="1"/>
                  </a:move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4997810" y="2990298"/>
              <a:ext cx="3659" cy="928"/>
            </a:xfrm>
            <a:custGeom>
              <a:avLst/>
              <a:gdLst/>
              <a:ahLst/>
              <a:cxnLst/>
              <a:rect l="l" t="t" r="r" b="b"/>
              <a:pathLst>
                <a:path w="134" h="34" extrusionOk="0">
                  <a:moveTo>
                    <a:pt x="0" y="1"/>
                  </a:moveTo>
                  <a:lnTo>
                    <a:pt x="134" y="34"/>
                  </a:lnTo>
                  <a:lnTo>
                    <a:pt x="1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4917636" y="2636859"/>
              <a:ext cx="61988" cy="6417"/>
            </a:xfrm>
            <a:custGeom>
              <a:avLst/>
              <a:gdLst/>
              <a:ahLst/>
              <a:cxnLst/>
              <a:rect l="l" t="t" r="r" b="b"/>
              <a:pathLst>
                <a:path w="2270" h="235" extrusionOk="0">
                  <a:moveTo>
                    <a:pt x="2269" y="234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269" y="234"/>
                  </a:lnTo>
                  <a:lnTo>
                    <a:pt x="2269" y="2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4630720" y="2605892"/>
              <a:ext cx="135746" cy="359831"/>
            </a:xfrm>
            <a:custGeom>
              <a:avLst/>
              <a:gdLst/>
              <a:ahLst/>
              <a:cxnLst/>
              <a:rect l="l" t="t" r="r" b="b"/>
              <a:pathLst>
                <a:path w="4971" h="13177" extrusionOk="0">
                  <a:moveTo>
                    <a:pt x="0" y="1"/>
                  </a:moveTo>
                  <a:lnTo>
                    <a:pt x="1768" y="12810"/>
                  </a:lnTo>
                  <a:lnTo>
                    <a:pt x="4971" y="13177"/>
                  </a:lnTo>
                  <a:lnTo>
                    <a:pt x="3003" y="301"/>
                  </a:lnTo>
                  <a:lnTo>
                    <a:pt x="2836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4630720" y="2605892"/>
              <a:ext cx="60131" cy="6417"/>
            </a:xfrm>
            <a:custGeom>
              <a:avLst/>
              <a:gdLst/>
              <a:ahLst/>
              <a:cxnLst/>
              <a:rect l="l" t="t" r="r" b="b"/>
              <a:pathLst>
                <a:path w="2202" h="235" extrusionOk="0">
                  <a:moveTo>
                    <a:pt x="0" y="1"/>
                  </a:moveTo>
                  <a:lnTo>
                    <a:pt x="0" y="1"/>
                  </a:lnTo>
                  <a:lnTo>
                    <a:pt x="2202" y="2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5"/>
            <p:cNvSpPr/>
            <p:nvPr/>
          </p:nvSpPr>
          <p:spPr>
            <a:xfrm>
              <a:off x="4708136" y="2614085"/>
              <a:ext cx="4588" cy="27"/>
            </a:xfrm>
            <a:custGeom>
              <a:avLst/>
              <a:gdLst/>
              <a:ahLst/>
              <a:cxnLst/>
              <a:rect l="l" t="t" r="r" b="b"/>
              <a:pathLst>
                <a:path w="168" h="1" extrusionOk="0">
                  <a:moveTo>
                    <a:pt x="168" y="1"/>
                  </a:moveTo>
                  <a:lnTo>
                    <a:pt x="16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5"/>
            <p:cNvSpPr/>
            <p:nvPr/>
          </p:nvSpPr>
          <p:spPr>
            <a:xfrm>
              <a:off x="5119874" y="2662364"/>
              <a:ext cx="78345" cy="349836"/>
            </a:xfrm>
            <a:custGeom>
              <a:avLst/>
              <a:gdLst/>
              <a:ahLst/>
              <a:cxnLst/>
              <a:rect l="l" t="t" r="r" b="b"/>
              <a:pathLst>
                <a:path w="2869" h="12811" extrusionOk="0">
                  <a:moveTo>
                    <a:pt x="1201" y="1"/>
                  </a:moveTo>
                  <a:lnTo>
                    <a:pt x="0" y="12477"/>
                  </a:lnTo>
                  <a:lnTo>
                    <a:pt x="2869" y="12810"/>
                  </a:lnTo>
                  <a:lnTo>
                    <a:pt x="2869" y="168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5224624" y="2679677"/>
              <a:ext cx="43747" cy="339787"/>
            </a:xfrm>
            <a:custGeom>
              <a:avLst/>
              <a:gdLst/>
              <a:ahLst/>
              <a:cxnLst/>
              <a:rect l="l" t="t" r="r" b="b"/>
              <a:pathLst>
                <a:path w="1602" h="12443" extrusionOk="0">
                  <a:moveTo>
                    <a:pt x="1234" y="1"/>
                  </a:moveTo>
                  <a:lnTo>
                    <a:pt x="0" y="12276"/>
                  </a:lnTo>
                  <a:lnTo>
                    <a:pt x="1601" y="12443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5"/>
            <p:cNvSpPr/>
            <p:nvPr/>
          </p:nvSpPr>
          <p:spPr>
            <a:xfrm>
              <a:off x="5026947" y="2648710"/>
              <a:ext cx="36483" cy="348908"/>
            </a:xfrm>
            <a:custGeom>
              <a:avLst/>
              <a:gdLst/>
              <a:ahLst/>
              <a:cxnLst/>
              <a:rect l="l" t="t" r="r" b="b"/>
              <a:pathLst>
                <a:path w="1336" h="12777" extrusionOk="0">
                  <a:moveTo>
                    <a:pt x="1" y="1"/>
                  </a:moveTo>
                  <a:lnTo>
                    <a:pt x="334" y="12676"/>
                  </a:lnTo>
                  <a:lnTo>
                    <a:pt x="1335" y="12776"/>
                  </a:lnTo>
                  <a:lnTo>
                    <a:pt x="668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5"/>
            <p:cNvSpPr/>
            <p:nvPr/>
          </p:nvSpPr>
          <p:spPr>
            <a:xfrm>
              <a:off x="5026947" y="2550322"/>
              <a:ext cx="92955" cy="100246"/>
            </a:xfrm>
            <a:custGeom>
              <a:avLst/>
              <a:gdLst/>
              <a:ahLst/>
              <a:cxnLst/>
              <a:rect l="l" t="t" r="r" b="b"/>
              <a:pathLst>
                <a:path w="3404" h="3671" extrusionOk="0">
                  <a:moveTo>
                    <a:pt x="3403" y="1"/>
                  </a:moveTo>
                  <a:lnTo>
                    <a:pt x="1" y="3604"/>
                  </a:lnTo>
                  <a:lnTo>
                    <a:pt x="668" y="367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5566210" y="2255212"/>
              <a:ext cx="18241" cy="6390"/>
            </a:xfrm>
            <a:custGeom>
              <a:avLst/>
              <a:gdLst/>
              <a:ahLst/>
              <a:cxnLst/>
              <a:rect l="l" t="t" r="r" b="b"/>
              <a:pathLst>
                <a:path w="668" h="234" extrusionOk="0">
                  <a:moveTo>
                    <a:pt x="667" y="234"/>
                  </a:moveTo>
                  <a:lnTo>
                    <a:pt x="667" y="2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D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5528854" y="2255212"/>
              <a:ext cx="55598" cy="49208"/>
            </a:xfrm>
            <a:custGeom>
              <a:avLst/>
              <a:gdLst/>
              <a:ahLst/>
              <a:cxnLst/>
              <a:rect l="l" t="t" r="r" b="b"/>
              <a:pathLst>
                <a:path w="2036" h="1802" extrusionOk="0">
                  <a:moveTo>
                    <a:pt x="1368" y="0"/>
                  </a:moveTo>
                  <a:lnTo>
                    <a:pt x="1" y="1802"/>
                  </a:lnTo>
                  <a:lnTo>
                    <a:pt x="1" y="1802"/>
                  </a:lnTo>
                  <a:lnTo>
                    <a:pt x="2035" y="234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5746547" y="2514822"/>
              <a:ext cx="87493" cy="76543"/>
            </a:xfrm>
            <a:custGeom>
              <a:avLst/>
              <a:gdLst/>
              <a:ahLst/>
              <a:cxnLst/>
              <a:rect l="l" t="t" r="r" b="b"/>
              <a:pathLst>
                <a:path w="3204" h="2803" extrusionOk="0">
                  <a:moveTo>
                    <a:pt x="3203" y="0"/>
                  </a:moveTo>
                  <a:lnTo>
                    <a:pt x="1" y="2802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5"/>
            <p:cNvSpPr/>
            <p:nvPr/>
          </p:nvSpPr>
          <p:spPr>
            <a:xfrm>
              <a:off x="5657279" y="2514822"/>
              <a:ext cx="176761" cy="431786"/>
            </a:xfrm>
            <a:custGeom>
              <a:avLst/>
              <a:gdLst/>
              <a:ahLst/>
              <a:cxnLst/>
              <a:rect l="l" t="t" r="r" b="b"/>
              <a:pathLst>
                <a:path w="6473" h="15812" extrusionOk="0">
                  <a:moveTo>
                    <a:pt x="6472" y="0"/>
                  </a:moveTo>
                  <a:lnTo>
                    <a:pt x="3270" y="2802"/>
                  </a:lnTo>
                  <a:lnTo>
                    <a:pt x="2903" y="3136"/>
                  </a:lnTo>
                  <a:lnTo>
                    <a:pt x="1" y="15811"/>
                  </a:lnTo>
                  <a:lnTo>
                    <a:pt x="1702" y="14310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5706487" y="2600431"/>
              <a:ext cx="30066" cy="26434"/>
            </a:xfrm>
            <a:custGeom>
              <a:avLst/>
              <a:gdLst/>
              <a:ahLst/>
              <a:cxnLst/>
              <a:rect l="l" t="t" r="r" b="b"/>
              <a:pathLst>
                <a:path w="1101" h="968" extrusionOk="0">
                  <a:moveTo>
                    <a:pt x="0" y="968"/>
                  </a:moveTo>
                  <a:lnTo>
                    <a:pt x="0" y="968"/>
                  </a:lnTo>
                  <a:lnTo>
                    <a:pt x="1101" y="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9BD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5"/>
            <p:cNvSpPr/>
            <p:nvPr/>
          </p:nvSpPr>
          <p:spPr>
            <a:xfrm>
              <a:off x="5613561" y="2600431"/>
              <a:ext cx="122993" cy="346177"/>
            </a:xfrm>
            <a:custGeom>
              <a:avLst/>
              <a:gdLst/>
              <a:ahLst/>
              <a:cxnLst/>
              <a:rect l="l" t="t" r="r" b="b"/>
              <a:pathLst>
                <a:path w="4504" h="12677" extrusionOk="0">
                  <a:moveTo>
                    <a:pt x="4504" y="1"/>
                  </a:moveTo>
                  <a:lnTo>
                    <a:pt x="3403" y="968"/>
                  </a:lnTo>
                  <a:lnTo>
                    <a:pt x="1" y="12676"/>
                  </a:lnTo>
                  <a:lnTo>
                    <a:pt x="1602" y="12676"/>
                  </a:lnTo>
                  <a:lnTo>
                    <a:pt x="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5509739" y="2567635"/>
              <a:ext cx="226816" cy="59230"/>
            </a:xfrm>
            <a:custGeom>
              <a:avLst/>
              <a:gdLst/>
              <a:ahLst/>
              <a:cxnLst/>
              <a:rect l="l" t="t" r="r" b="b"/>
              <a:pathLst>
                <a:path w="8306" h="2169" extrusionOk="0">
                  <a:moveTo>
                    <a:pt x="0" y="1"/>
                  </a:moveTo>
                  <a:lnTo>
                    <a:pt x="2402" y="1102"/>
                  </a:lnTo>
                  <a:lnTo>
                    <a:pt x="4136" y="601"/>
                  </a:lnTo>
                  <a:lnTo>
                    <a:pt x="7205" y="2169"/>
                  </a:lnTo>
                  <a:lnTo>
                    <a:pt x="8306" y="1202"/>
                  </a:lnTo>
                  <a:lnTo>
                    <a:pt x="4136" y="1"/>
                  </a:lnTo>
                  <a:lnTo>
                    <a:pt x="2735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45"/>
          <p:cNvGrpSpPr/>
          <p:nvPr/>
        </p:nvGrpSpPr>
        <p:grpSpPr>
          <a:xfrm>
            <a:off x="6640333" y="1965226"/>
            <a:ext cx="1661498" cy="975588"/>
            <a:chOff x="6459808" y="2083951"/>
            <a:chExt cx="1661498" cy="975588"/>
          </a:xfrm>
        </p:grpSpPr>
        <p:sp>
          <p:nvSpPr>
            <p:cNvPr id="807" name="Google Shape;807;p45"/>
            <p:cNvSpPr/>
            <p:nvPr/>
          </p:nvSpPr>
          <p:spPr>
            <a:xfrm>
              <a:off x="6459808" y="2083951"/>
              <a:ext cx="1661498" cy="975588"/>
            </a:xfrm>
            <a:custGeom>
              <a:avLst/>
              <a:gdLst/>
              <a:ahLst/>
              <a:cxnLst/>
              <a:rect l="l" t="t" r="r" b="b"/>
              <a:pathLst>
                <a:path w="60844" h="3572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3369" y="35726"/>
                  </a:lnTo>
                  <a:lnTo>
                    <a:pt x="56140" y="35726"/>
                  </a:lnTo>
                  <a:lnTo>
                    <a:pt x="60844" y="14411"/>
                  </a:lnTo>
                  <a:lnTo>
                    <a:pt x="58042" y="2802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6459808" y="2083951"/>
              <a:ext cx="1568597" cy="465484"/>
            </a:xfrm>
            <a:custGeom>
              <a:avLst/>
              <a:gdLst/>
              <a:ahLst/>
              <a:cxnLst/>
              <a:rect l="l" t="t" r="r" b="b"/>
              <a:pathLst>
                <a:path w="57442" h="1704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0" y="17046"/>
                  </a:lnTo>
                  <a:lnTo>
                    <a:pt x="4103" y="14711"/>
                  </a:lnTo>
                  <a:lnTo>
                    <a:pt x="7072" y="10374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6459808" y="2485642"/>
              <a:ext cx="280585" cy="573894"/>
            </a:xfrm>
            <a:custGeom>
              <a:avLst/>
              <a:gdLst/>
              <a:ahLst/>
              <a:cxnLst/>
              <a:rect l="l" t="t" r="r" b="b"/>
              <a:pathLst>
                <a:path w="10275" h="21016" extrusionOk="0">
                  <a:moveTo>
                    <a:pt x="4103" y="1"/>
                  </a:moveTo>
                  <a:lnTo>
                    <a:pt x="0" y="2336"/>
                  </a:lnTo>
                  <a:lnTo>
                    <a:pt x="3369" y="21016"/>
                  </a:lnTo>
                  <a:lnTo>
                    <a:pt x="10274" y="21016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5"/>
            <p:cNvSpPr/>
            <p:nvPr/>
          </p:nvSpPr>
          <p:spPr>
            <a:xfrm>
              <a:off x="7435358" y="2184141"/>
              <a:ext cx="296996" cy="588477"/>
            </a:xfrm>
            <a:custGeom>
              <a:avLst/>
              <a:gdLst/>
              <a:ahLst/>
              <a:cxnLst/>
              <a:rect l="l" t="t" r="r" b="b"/>
              <a:pathLst>
                <a:path w="10876" h="21550" extrusionOk="0">
                  <a:moveTo>
                    <a:pt x="1" y="0"/>
                  </a:moveTo>
                  <a:lnTo>
                    <a:pt x="5438" y="1301"/>
                  </a:lnTo>
                  <a:lnTo>
                    <a:pt x="8974" y="12343"/>
                  </a:lnTo>
                  <a:lnTo>
                    <a:pt x="9608" y="21549"/>
                  </a:lnTo>
                  <a:lnTo>
                    <a:pt x="10875" y="11709"/>
                  </a:lnTo>
                  <a:lnTo>
                    <a:pt x="8340" y="1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6853305" y="2257926"/>
              <a:ext cx="168542" cy="768815"/>
            </a:xfrm>
            <a:custGeom>
              <a:avLst/>
              <a:gdLst/>
              <a:ahLst/>
              <a:cxnLst/>
              <a:rect l="l" t="t" r="r" b="b"/>
              <a:pathLst>
                <a:path w="6172" h="28154" extrusionOk="0">
                  <a:moveTo>
                    <a:pt x="1" y="0"/>
                  </a:moveTo>
                  <a:lnTo>
                    <a:pt x="2336" y="2536"/>
                  </a:lnTo>
                  <a:lnTo>
                    <a:pt x="4771" y="13710"/>
                  </a:lnTo>
                  <a:lnTo>
                    <a:pt x="5438" y="28154"/>
                  </a:lnTo>
                  <a:lnTo>
                    <a:pt x="6172" y="13710"/>
                  </a:lnTo>
                  <a:lnTo>
                    <a:pt x="4771" y="2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6571849" y="2367237"/>
              <a:ext cx="241398" cy="692300"/>
            </a:xfrm>
            <a:custGeom>
              <a:avLst/>
              <a:gdLst/>
              <a:ahLst/>
              <a:cxnLst/>
              <a:rect l="l" t="t" r="r" b="b"/>
              <a:pathLst>
                <a:path w="8840" h="25352" extrusionOk="0">
                  <a:moveTo>
                    <a:pt x="2969" y="0"/>
                  </a:moveTo>
                  <a:lnTo>
                    <a:pt x="0" y="4337"/>
                  </a:lnTo>
                  <a:lnTo>
                    <a:pt x="6171" y="25352"/>
                  </a:lnTo>
                  <a:lnTo>
                    <a:pt x="8840" y="25352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5"/>
            <p:cNvSpPr/>
            <p:nvPr/>
          </p:nvSpPr>
          <p:spPr>
            <a:xfrm>
              <a:off x="7663100" y="2632309"/>
              <a:ext cx="277854" cy="427226"/>
            </a:xfrm>
            <a:custGeom>
              <a:avLst/>
              <a:gdLst/>
              <a:ahLst/>
              <a:cxnLst/>
              <a:rect l="l" t="t" r="r" b="b"/>
              <a:pathLst>
                <a:path w="10175" h="15645" extrusionOk="0">
                  <a:moveTo>
                    <a:pt x="7372" y="0"/>
                  </a:moveTo>
                  <a:lnTo>
                    <a:pt x="4603" y="10941"/>
                  </a:lnTo>
                  <a:lnTo>
                    <a:pt x="0" y="15645"/>
                  </a:lnTo>
                  <a:lnTo>
                    <a:pt x="7372" y="15645"/>
                  </a:lnTo>
                  <a:lnTo>
                    <a:pt x="10174" y="2269"/>
                  </a:lnTo>
                  <a:lnTo>
                    <a:pt x="7372" y="10508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7045520" y="2565816"/>
              <a:ext cx="133015" cy="493720"/>
            </a:xfrm>
            <a:custGeom>
              <a:avLst/>
              <a:gdLst/>
              <a:ahLst/>
              <a:cxnLst/>
              <a:rect l="l" t="t" r="r" b="b"/>
              <a:pathLst>
                <a:path w="4871" h="18080" extrusionOk="0">
                  <a:moveTo>
                    <a:pt x="3236" y="0"/>
                  </a:moveTo>
                  <a:lnTo>
                    <a:pt x="3236" y="5904"/>
                  </a:lnTo>
                  <a:lnTo>
                    <a:pt x="1568" y="15578"/>
                  </a:lnTo>
                  <a:lnTo>
                    <a:pt x="0" y="18080"/>
                  </a:lnTo>
                  <a:lnTo>
                    <a:pt x="4870" y="18080"/>
                  </a:lnTo>
                  <a:lnTo>
                    <a:pt x="4870" y="6905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7290548" y="2257926"/>
              <a:ext cx="144839" cy="514692"/>
            </a:xfrm>
            <a:custGeom>
              <a:avLst/>
              <a:gdLst/>
              <a:ahLst/>
              <a:cxnLst/>
              <a:rect l="l" t="t" r="r" b="b"/>
              <a:pathLst>
                <a:path w="5304" h="18848" extrusionOk="0">
                  <a:moveTo>
                    <a:pt x="2869" y="0"/>
                  </a:moveTo>
                  <a:lnTo>
                    <a:pt x="567" y="367"/>
                  </a:lnTo>
                  <a:lnTo>
                    <a:pt x="2869" y="7005"/>
                  </a:lnTo>
                  <a:lnTo>
                    <a:pt x="0" y="5671"/>
                  </a:lnTo>
                  <a:lnTo>
                    <a:pt x="4070" y="10675"/>
                  </a:lnTo>
                  <a:lnTo>
                    <a:pt x="5304" y="18847"/>
                  </a:lnTo>
                  <a:lnTo>
                    <a:pt x="5304" y="9641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7772410" y="2152246"/>
              <a:ext cx="132086" cy="215019"/>
            </a:xfrm>
            <a:custGeom>
              <a:avLst/>
              <a:gdLst/>
              <a:ahLst/>
              <a:cxnLst/>
              <a:rect l="l" t="t" r="r" b="b"/>
              <a:pathLst>
                <a:path w="4837" h="7874" extrusionOk="0">
                  <a:moveTo>
                    <a:pt x="0" y="1"/>
                  </a:moveTo>
                  <a:lnTo>
                    <a:pt x="3036" y="1168"/>
                  </a:lnTo>
                  <a:lnTo>
                    <a:pt x="4837" y="7873"/>
                  </a:lnTo>
                  <a:lnTo>
                    <a:pt x="483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6652924" y="2367237"/>
              <a:ext cx="160322" cy="692300"/>
            </a:xfrm>
            <a:custGeom>
              <a:avLst/>
              <a:gdLst/>
              <a:ahLst/>
              <a:cxnLst/>
              <a:rect l="l" t="t" r="r" b="b"/>
              <a:pathLst>
                <a:path w="5871" h="25352" extrusionOk="0">
                  <a:moveTo>
                    <a:pt x="0" y="0"/>
                  </a:moveTo>
                  <a:lnTo>
                    <a:pt x="5871" y="25352"/>
                  </a:lnTo>
                  <a:lnTo>
                    <a:pt x="5137" y="11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7566541" y="2219668"/>
              <a:ext cx="131185" cy="839869"/>
            </a:xfrm>
            <a:custGeom>
              <a:avLst/>
              <a:gdLst/>
              <a:ahLst/>
              <a:cxnLst/>
              <a:rect l="l" t="t" r="r" b="b"/>
              <a:pathLst>
                <a:path w="4804" h="30756" extrusionOk="0">
                  <a:moveTo>
                    <a:pt x="634" y="0"/>
                  </a:moveTo>
                  <a:lnTo>
                    <a:pt x="0" y="5404"/>
                  </a:lnTo>
                  <a:lnTo>
                    <a:pt x="2902" y="12076"/>
                  </a:lnTo>
                  <a:lnTo>
                    <a:pt x="3536" y="20248"/>
                  </a:lnTo>
                  <a:lnTo>
                    <a:pt x="3536" y="30756"/>
                  </a:lnTo>
                  <a:lnTo>
                    <a:pt x="4804" y="20248"/>
                  </a:lnTo>
                  <a:lnTo>
                    <a:pt x="4170" y="1104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45"/>
          <p:cNvSpPr txBox="1">
            <a:spLocks noGrp="1"/>
          </p:cNvSpPr>
          <p:nvPr>
            <p:ph type="title" idx="2"/>
          </p:nvPr>
        </p:nvSpPr>
        <p:spPr>
          <a:xfrm>
            <a:off x="84042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Filling</a:t>
            </a:r>
            <a:endParaRPr/>
          </a:p>
        </p:txBody>
      </p:sp>
      <p:sp>
        <p:nvSpPr>
          <p:cNvPr id="820" name="Google Shape;820;p45"/>
          <p:cNvSpPr txBox="1">
            <a:spLocks noGrp="1"/>
          </p:cNvSpPr>
          <p:nvPr>
            <p:ph type="subTitle" idx="1"/>
          </p:nvPr>
        </p:nvSpPr>
        <p:spPr>
          <a:xfrm>
            <a:off x="840450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Ensuring No Missing Values</a:t>
            </a:r>
            <a:endParaRPr/>
          </a:p>
        </p:txBody>
      </p:sp>
      <p:sp>
        <p:nvSpPr>
          <p:cNvPr id="821" name="Google Shape;821;p45"/>
          <p:cNvSpPr txBox="1">
            <a:spLocks noGrp="1"/>
          </p:cNvSpPr>
          <p:nvPr>
            <p:ph type="title" idx="3"/>
          </p:nvPr>
        </p:nvSpPr>
        <p:spPr>
          <a:xfrm>
            <a:off x="136422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822" name="Google Shape;822;p45"/>
          <p:cNvSpPr txBox="1">
            <a:spLocks noGrp="1"/>
          </p:cNvSpPr>
          <p:nvPr>
            <p:ph type="title" idx="4"/>
          </p:nvPr>
        </p:nvSpPr>
        <p:spPr>
          <a:xfrm>
            <a:off x="278912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</a:t>
            </a:r>
            <a:endParaRPr/>
          </a:p>
        </p:txBody>
      </p:sp>
      <p:sp>
        <p:nvSpPr>
          <p:cNvPr id="823" name="Google Shape;823;p45"/>
          <p:cNvSpPr txBox="1">
            <a:spLocks noGrp="1"/>
          </p:cNvSpPr>
          <p:nvPr>
            <p:ph type="subTitle" idx="5"/>
          </p:nvPr>
        </p:nvSpPr>
        <p:spPr>
          <a:xfrm>
            <a:off x="2789125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Changing data to appropriate value types.</a:t>
            </a:r>
            <a:endParaRPr/>
          </a:p>
        </p:txBody>
      </p:sp>
      <p:sp>
        <p:nvSpPr>
          <p:cNvPr id="824" name="Google Shape;824;p45"/>
          <p:cNvSpPr txBox="1">
            <a:spLocks noGrp="1"/>
          </p:cNvSpPr>
          <p:nvPr>
            <p:ph type="title" idx="6"/>
          </p:nvPr>
        </p:nvSpPr>
        <p:spPr>
          <a:xfrm>
            <a:off x="331292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825" name="Google Shape;825;p45"/>
          <p:cNvSpPr txBox="1">
            <a:spLocks noGrp="1"/>
          </p:cNvSpPr>
          <p:nvPr>
            <p:ph type="title" idx="7"/>
          </p:nvPr>
        </p:nvSpPr>
        <p:spPr>
          <a:xfrm>
            <a:off x="4691600" y="3287275"/>
            <a:ext cx="16614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Categorizing</a:t>
            </a:r>
            <a:endParaRPr/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8"/>
          </p:nvPr>
        </p:nvSpPr>
        <p:spPr>
          <a:xfrm>
            <a:off x="4737956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Grouping Data into Ranges</a:t>
            </a:r>
            <a:endParaRPr/>
          </a:p>
        </p:txBody>
      </p:sp>
      <p:sp>
        <p:nvSpPr>
          <p:cNvPr id="827" name="Google Shape;827;p45"/>
          <p:cNvSpPr txBox="1">
            <a:spLocks noGrp="1"/>
          </p:cNvSpPr>
          <p:nvPr>
            <p:ph type="title" idx="9"/>
          </p:nvPr>
        </p:nvSpPr>
        <p:spPr>
          <a:xfrm>
            <a:off x="5261719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828" name="Google Shape;828;p45"/>
          <p:cNvSpPr txBox="1">
            <a:spLocks noGrp="1"/>
          </p:cNvSpPr>
          <p:nvPr>
            <p:ph type="title" idx="13"/>
          </p:nvPr>
        </p:nvSpPr>
        <p:spPr>
          <a:xfrm>
            <a:off x="668677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</a:t>
            </a:r>
            <a:endParaRPr/>
          </a:p>
        </p:txBody>
      </p:sp>
      <p:sp>
        <p:nvSpPr>
          <p:cNvPr id="829" name="Google Shape;829;p45"/>
          <p:cNvSpPr txBox="1">
            <a:spLocks noGrp="1"/>
          </p:cNvSpPr>
          <p:nvPr>
            <p:ph type="subTitle" idx="14"/>
          </p:nvPr>
        </p:nvSpPr>
        <p:spPr>
          <a:xfrm>
            <a:off x="6404175" y="3711125"/>
            <a:ext cx="21339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Cleaning/Removing unnecessary data</a:t>
            </a:r>
            <a:endParaRPr/>
          </a:p>
        </p:txBody>
      </p:sp>
      <p:sp>
        <p:nvSpPr>
          <p:cNvPr id="830" name="Google Shape;830;p45"/>
          <p:cNvSpPr txBox="1">
            <a:spLocks noGrp="1"/>
          </p:cNvSpPr>
          <p:nvPr>
            <p:ph type="title" idx="15"/>
          </p:nvPr>
        </p:nvSpPr>
        <p:spPr>
          <a:xfrm>
            <a:off x="721057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6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7576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Data Processing —</a:t>
            </a:r>
            <a:endParaRPr/>
          </a:p>
        </p:txBody>
      </p:sp>
      <p:grpSp>
        <p:nvGrpSpPr>
          <p:cNvPr id="836" name="Google Shape;836;p46"/>
          <p:cNvGrpSpPr/>
          <p:nvPr/>
        </p:nvGrpSpPr>
        <p:grpSpPr>
          <a:xfrm>
            <a:off x="1022673" y="2212976"/>
            <a:ext cx="1204233" cy="480065"/>
            <a:chOff x="1022673" y="2212976"/>
            <a:chExt cx="1204233" cy="480065"/>
          </a:xfrm>
        </p:grpSpPr>
        <p:sp>
          <p:nvSpPr>
            <p:cNvPr id="837" name="Google Shape;837;p46"/>
            <p:cNvSpPr/>
            <p:nvPr/>
          </p:nvSpPr>
          <p:spPr>
            <a:xfrm>
              <a:off x="1022673" y="2435230"/>
              <a:ext cx="318842" cy="257810"/>
            </a:xfrm>
            <a:custGeom>
              <a:avLst/>
              <a:gdLst/>
              <a:ahLst/>
              <a:cxnLst/>
              <a:rect l="l" t="t" r="r" b="b"/>
              <a:pathLst>
                <a:path w="11676" h="9441" extrusionOk="0">
                  <a:moveTo>
                    <a:pt x="1" y="0"/>
                  </a:moveTo>
                  <a:lnTo>
                    <a:pt x="1" y="4804"/>
                  </a:lnTo>
                  <a:lnTo>
                    <a:pt x="11676" y="9440"/>
                  </a:lnTo>
                  <a:lnTo>
                    <a:pt x="11676" y="4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6"/>
            <p:cNvSpPr/>
            <p:nvPr/>
          </p:nvSpPr>
          <p:spPr>
            <a:xfrm>
              <a:off x="1821518" y="2421549"/>
              <a:ext cx="405380" cy="271491"/>
            </a:xfrm>
            <a:custGeom>
              <a:avLst/>
              <a:gdLst/>
              <a:ahLst/>
              <a:cxnLst/>
              <a:rect l="l" t="t" r="r" b="b"/>
              <a:pathLst>
                <a:path w="14845" h="9942" extrusionOk="0">
                  <a:moveTo>
                    <a:pt x="14845" y="1"/>
                  </a:moveTo>
                  <a:lnTo>
                    <a:pt x="1" y="5138"/>
                  </a:lnTo>
                  <a:lnTo>
                    <a:pt x="1" y="9941"/>
                  </a:lnTo>
                  <a:lnTo>
                    <a:pt x="14845" y="4838"/>
                  </a:lnTo>
                  <a:lnTo>
                    <a:pt x="14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1341485" y="2561827"/>
              <a:ext cx="480066" cy="131213"/>
            </a:xfrm>
            <a:custGeom>
              <a:avLst/>
              <a:gdLst/>
              <a:ahLst/>
              <a:cxnLst/>
              <a:rect l="l" t="t" r="r" b="b"/>
              <a:pathLst>
                <a:path w="17580" h="4805" extrusionOk="0">
                  <a:moveTo>
                    <a:pt x="1" y="1"/>
                  </a:moveTo>
                  <a:lnTo>
                    <a:pt x="1" y="4804"/>
                  </a:lnTo>
                  <a:lnTo>
                    <a:pt x="17580" y="4804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1022673" y="2212976"/>
              <a:ext cx="1204233" cy="348881"/>
            </a:xfrm>
            <a:custGeom>
              <a:avLst/>
              <a:gdLst/>
              <a:ahLst/>
              <a:cxnLst/>
              <a:rect l="l" t="t" r="r" b="b"/>
              <a:pathLst>
                <a:path w="44099" h="12776" extrusionOk="0">
                  <a:moveTo>
                    <a:pt x="7940" y="0"/>
                  </a:moveTo>
                  <a:lnTo>
                    <a:pt x="1" y="8106"/>
                  </a:lnTo>
                  <a:lnTo>
                    <a:pt x="11676" y="12776"/>
                  </a:lnTo>
                  <a:lnTo>
                    <a:pt x="29255" y="12776"/>
                  </a:lnTo>
                  <a:lnTo>
                    <a:pt x="44099" y="7639"/>
                  </a:lnTo>
                  <a:lnTo>
                    <a:pt x="28254" y="0"/>
                  </a:lnTo>
                  <a:lnTo>
                    <a:pt x="20649" y="0"/>
                  </a:lnTo>
                  <a:lnTo>
                    <a:pt x="20649" y="1234"/>
                  </a:lnTo>
                  <a:lnTo>
                    <a:pt x="18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1586512" y="2212976"/>
              <a:ext cx="171273" cy="114801"/>
            </a:xfrm>
            <a:custGeom>
              <a:avLst/>
              <a:gdLst/>
              <a:ahLst/>
              <a:cxnLst/>
              <a:rect l="l" t="t" r="r" b="b"/>
              <a:pathLst>
                <a:path w="6272" h="4204" extrusionOk="0">
                  <a:moveTo>
                    <a:pt x="1" y="0"/>
                  </a:moveTo>
                  <a:lnTo>
                    <a:pt x="1" y="1234"/>
                  </a:lnTo>
                  <a:lnTo>
                    <a:pt x="1635" y="2102"/>
                  </a:lnTo>
                  <a:lnTo>
                    <a:pt x="3703" y="1735"/>
                  </a:lnTo>
                  <a:lnTo>
                    <a:pt x="6272" y="4203"/>
                  </a:lnTo>
                  <a:lnTo>
                    <a:pt x="6272" y="4203"/>
                  </a:lnTo>
                  <a:lnTo>
                    <a:pt x="3703" y="967"/>
                  </a:lnTo>
                  <a:lnTo>
                    <a:pt x="1402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1517289" y="2488971"/>
              <a:ext cx="83834" cy="160350"/>
            </a:xfrm>
            <a:custGeom>
              <a:avLst/>
              <a:gdLst/>
              <a:ahLst/>
              <a:cxnLst/>
              <a:rect l="l" t="t" r="r" b="b"/>
              <a:pathLst>
                <a:path w="3070" h="5872" extrusionOk="0">
                  <a:moveTo>
                    <a:pt x="3070" y="0"/>
                  </a:moveTo>
                  <a:lnTo>
                    <a:pt x="1" y="2502"/>
                  </a:lnTo>
                  <a:lnTo>
                    <a:pt x="1669" y="5871"/>
                  </a:lnTo>
                  <a:lnTo>
                    <a:pt x="1669" y="2802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Google Shape;843;p46"/>
          <p:cNvSpPr txBox="1">
            <a:spLocks noGrp="1"/>
          </p:cNvSpPr>
          <p:nvPr>
            <p:ph type="title" idx="2"/>
          </p:nvPr>
        </p:nvSpPr>
        <p:spPr>
          <a:xfrm>
            <a:off x="6479075" y="260442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  <p:sp>
        <p:nvSpPr>
          <p:cNvPr id="844" name="Google Shape;844;p46"/>
          <p:cNvSpPr txBox="1">
            <a:spLocks noGrp="1"/>
          </p:cNvSpPr>
          <p:nvPr>
            <p:ph type="subTitle" idx="1"/>
          </p:nvPr>
        </p:nvSpPr>
        <p:spPr>
          <a:xfrm>
            <a:off x="840450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Ensuring No Missing Values</a:t>
            </a:r>
            <a:endParaRPr/>
          </a:p>
        </p:txBody>
      </p:sp>
      <p:sp>
        <p:nvSpPr>
          <p:cNvPr id="845" name="Google Shape;845;p46"/>
          <p:cNvSpPr txBox="1">
            <a:spLocks noGrp="1"/>
          </p:cNvSpPr>
          <p:nvPr>
            <p:ph type="title" idx="3"/>
          </p:nvPr>
        </p:nvSpPr>
        <p:spPr>
          <a:xfrm>
            <a:off x="136422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pic>
        <p:nvPicPr>
          <p:cNvPr id="846" name="Google Shape;846;p46"/>
          <p:cNvPicPr preferRelativeResize="0"/>
          <p:nvPr/>
        </p:nvPicPr>
        <p:blipFill rotWithShape="1">
          <a:blip r:embed="rId3">
            <a:alphaModFix/>
          </a:blip>
          <a:srcRect r="12002" b="15175"/>
          <a:stretch/>
        </p:blipFill>
        <p:spPr>
          <a:xfrm>
            <a:off x="6085525" y="632538"/>
            <a:ext cx="2355788" cy="1843118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46"/>
          <p:cNvSpPr txBox="1">
            <a:spLocks noGrp="1"/>
          </p:cNvSpPr>
          <p:nvPr>
            <p:ph type="subTitle" idx="1"/>
          </p:nvPr>
        </p:nvSpPr>
        <p:spPr>
          <a:xfrm>
            <a:off x="2844400" y="1706538"/>
            <a:ext cx="2924400" cy="1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Filling Procedures</a:t>
            </a:r>
            <a:endParaRPr u="sng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Filled with Mean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Embarked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Filled with Mode</a:t>
            </a:r>
            <a:endParaRPr/>
          </a:p>
        </p:txBody>
      </p:sp>
      <p:pic>
        <p:nvPicPr>
          <p:cNvPr id="848" name="Google Shape;8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525" y="2914025"/>
            <a:ext cx="2355799" cy="1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46"/>
          <p:cNvSpPr txBox="1">
            <a:spLocks noGrp="1"/>
          </p:cNvSpPr>
          <p:nvPr>
            <p:ph type="title" idx="2"/>
          </p:nvPr>
        </p:nvSpPr>
        <p:spPr>
          <a:xfrm>
            <a:off x="992825" y="34396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Filling</a:t>
            </a:r>
            <a:endParaRPr/>
          </a:p>
        </p:txBody>
      </p:sp>
      <p:sp>
        <p:nvSpPr>
          <p:cNvPr id="850" name="Google Shape;850;p46"/>
          <p:cNvSpPr txBox="1">
            <a:spLocks noGrp="1"/>
          </p:cNvSpPr>
          <p:nvPr>
            <p:ph type="title" idx="2"/>
          </p:nvPr>
        </p:nvSpPr>
        <p:spPr>
          <a:xfrm>
            <a:off x="6479075" y="322950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47"/>
          <p:cNvPicPr preferRelativeResize="0"/>
          <p:nvPr/>
        </p:nvPicPr>
        <p:blipFill rotWithShape="1">
          <a:blip r:embed="rId3">
            <a:alphaModFix/>
          </a:blip>
          <a:srcRect l="80110"/>
          <a:stretch/>
        </p:blipFill>
        <p:spPr>
          <a:xfrm>
            <a:off x="6803613" y="2897300"/>
            <a:ext cx="616425" cy="1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47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7576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Data Processing —</a:t>
            </a:r>
            <a:endParaRPr/>
          </a:p>
        </p:txBody>
      </p:sp>
      <p:grpSp>
        <p:nvGrpSpPr>
          <p:cNvPr id="857" name="Google Shape;857;p47"/>
          <p:cNvGrpSpPr/>
          <p:nvPr/>
        </p:nvGrpSpPr>
        <p:grpSpPr>
          <a:xfrm>
            <a:off x="1056391" y="2164239"/>
            <a:ext cx="1136811" cy="577551"/>
            <a:chOff x="2852666" y="2471076"/>
            <a:chExt cx="1136811" cy="577551"/>
          </a:xfrm>
        </p:grpSpPr>
        <p:sp>
          <p:nvSpPr>
            <p:cNvPr id="858" name="Google Shape;858;p47"/>
            <p:cNvSpPr/>
            <p:nvPr/>
          </p:nvSpPr>
          <p:spPr>
            <a:xfrm>
              <a:off x="3131390" y="2890107"/>
              <a:ext cx="290606" cy="148498"/>
            </a:xfrm>
            <a:custGeom>
              <a:avLst/>
              <a:gdLst/>
              <a:ahLst/>
              <a:cxnLst/>
              <a:rect l="l" t="t" r="r" b="b"/>
              <a:pathLst>
                <a:path w="10642" h="5438" extrusionOk="0">
                  <a:moveTo>
                    <a:pt x="1" y="0"/>
                  </a:moveTo>
                  <a:lnTo>
                    <a:pt x="1" y="3870"/>
                  </a:lnTo>
                  <a:lnTo>
                    <a:pt x="10641" y="5437"/>
                  </a:lnTo>
                  <a:lnTo>
                    <a:pt x="10641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3033002" y="2735247"/>
              <a:ext cx="98416" cy="260541"/>
            </a:xfrm>
            <a:custGeom>
              <a:avLst/>
              <a:gdLst/>
              <a:ahLst/>
              <a:cxnLst/>
              <a:rect l="l" t="t" r="r" b="b"/>
              <a:pathLst>
                <a:path w="3604" h="9541" extrusionOk="0">
                  <a:moveTo>
                    <a:pt x="1" y="1"/>
                  </a:moveTo>
                  <a:lnTo>
                    <a:pt x="1" y="3870"/>
                  </a:lnTo>
                  <a:lnTo>
                    <a:pt x="3604" y="9541"/>
                  </a:lnTo>
                  <a:lnTo>
                    <a:pt x="3604" y="56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2852666" y="2619573"/>
              <a:ext cx="180366" cy="221355"/>
            </a:xfrm>
            <a:custGeom>
              <a:avLst/>
              <a:gdLst/>
              <a:ahLst/>
              <a:cxnLst/>
              <a:rect l="l" t="t" r="r" b="b"/>
              <a:pathLst>
                <a:path w="6605" h="8106" extrusionOk="0">
                  <a:moveTo>
                    <a:pt x="0" y="0"/>
                  </a:moveTo>
                  <a:lnTo>
                    <a:pt x="0" y="3870"/>
                  </a:lnTo>
                  <a:lnTo>
                    <a:pt x="6605" y="8106"/>
                  </a:lnTo>
                  <a:lnTo>
                    <a:pt x="6605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3698889" y="2735247"/>
              <a:ext cx="134817" cy="297898"/>
            </a:xfrm>
            <a:custGeom>
              <a:avLst/>
              <a:gdLst/>
              <a:ahLst/>
              <a:cxnLst/>
              <a:rect l="l" t="t" r="r" b="b"/>
              <a:pathLst>
                <a:path w="4937" h="10909" extrusionOk="0">
                  <a:moveTo>
                    <a:pt x="4937" y="1"/>
                  </a:moveTo>
                  <a:lnTo>
                    <a:pt x="0" y="7039"/>
                  </a:lnTo>
                  <a:lnTo>
                    <a:pt x="0" y="10908"/>
                  </a:lnTo>
                  <a:lnTo>
                    <a:pt x="4937" y="3870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3833677" y="2696990"/>
              <a:ext cx="155789" cy="143938"/>
            </a:xfrm>
            <a:custGeom>
              <a:avLst/>
              <a:gdLst/>
              <a:ahLst/>
              <a:cxnLst/>
              <a:rect l="l" t="t" r="r" b="b"/>
              <a:pathLst>
                <a:path w="5705" h="5271" extrusionOk="0">
                  <a:moveTo>
                    <a:pt x="5705" y="0"/>
                  </a:moveTo>
                  <a:lnTo>
                    <a:pt x="1" y="1402"/>
                  </a:lnTo>
                  <a:lnTo>
                    <a:pt x="1" y="5271"/>
                  </a:lnTo>
                  <a:lnTo>
                    <a:pt x="5705" y="3903"/>
                  </a:lnTo>
                  <a:lnTo>
                    <a:pt x="5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2852666" y="2471076"/>
              <a:ext cx="1136811" cy="471874"/>
            </a:xfrm>
            <a:custGeom>
              <a:avLst/>
              <a:gdLst/>
              <a:ahLst/>
              <a:cxnLst/>
              <a:rect l="l" t="t" r="r" b="b"/>
              <a:pathLst>
                <a:path w="41630" h="17280" extrusionOk="0">
                  <a:moveTo>
                    <a:pt x="11308" y="1"/>
                  </a:moveTo>
                  <a:lnTo>
                    <a:pt x="9507" y="1936"/>
                  </a:lnTo>
                  <a:lnTo>
                    <a:pt x="9507" y="3337"/>
                  </a:lnTo>
                  <a:lnTo>
                    <a:pt x="8506" y="3070"/>
                  </a:lnTo>
                  <a:lnTo>
                    <a:pt x="0" y="5438"/>
                  </a:lnTo>
                  <a:lnTo>
                    <a:pt x="6605" y="9675"/>
                  </a:lnTo>
                  <a:lnTo>
                    <a:pt x="10208" y="15345"/>
                  </a:lnTo>
                  <a:lnTo>
                    <a:pt x="20848" y="16880"/>
                  </a:lnTo>
                  <a:lnTo>
                    <a:pt x="22683" y="14445"/>
                  </a:lnTo>
                  <a:lnTo>
                    <a:pt x="22116" y="17280"/>
                  </a:lnTo>
                  <a:lnTo>
                    <a:pt x="22116" y="17280"/>
                  </a:lnTo>
                  <a:lnTo>
                    <a:pt x="22683" y="17247"/>
                  </a:lnTo>
                  <a:lnTo>
                    <a:pt x="30989" y="16713"/>
                  </a:lnTo>
                  <a:lnTo>
                    <a:pt x="35926" y="9675"/>
                  </a:lnTo>
                  <a:lnTo>
                    <a:pt x="41630" y="8273"/>
                  </a:lnTo>
                  <a:lnTo>
                    <a:pt x="39262" y="3704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3112275" y="2523916"/>
              <a:ext cx="201311" cy="95685"/>
            </a:xfrm>
            <a:custGeom>
              <a:avLst/>
              <a:gdLst/>
              <a:ahLst/>
              <a:cxnLst/>
              <a:rect l="l" t="t" r="r" b="b"/>
              <a:pathLst>
                <a:path w="7372" h="3504" extrusionOk="0">
                  <a:moveTo>
                    <a:pt x="0" y="1"/>
                  </a:moveTo>
                  <a:lnTo>
                    <a:pt x="0" y="1402"/>
                  </a:lnTo>
                  <a:lnTo>
                    <a:pt x="2502" y="2035"/>
                  </a:lnTo>
                  <a:lnTo>
                    <a:pt x="3869" y="3503"/>
                  </a:lnTo>
                  <a:lnTo>
                    <a:pt x="7372" y="2869"/>
                  </a:lnTo>
                  <a:lnTo>
                    <a:pt x="4403" y="2869"/>
                  </a:lnTo>
                  <a:lnTo>
                    <a:pt x="3603" y="16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3421966" y="2865503"/>
              <a:ext cx="50137" cy="173102"/>
            </a:xfrm>
            <a:custGeom>
              <a:avLst/>
              <a:gdLst/>
              <a:ahLst/>
              <a:cxnLst/>
              <a:rect l="l" t="t" r="r" b="b"/>
              <a:pathLst>
                <a:path w="1836" h="6339" extrusionOk="0">
                  <a:moveTo>
                    <a:pt x="1835" y="1"/>
                  </a:moveTo>
                  <a:lnTo>
                    <a:pt x="0" y="2436"/>
                  </a:lnTo>
                  <a:lnTo>
                    <a:pt x="0" y="6338"/>
                  </a:lnTo>
                  <a:lnTo>
                    <a:pt x="1835" y="3870"/>
                  </a:lnTo>
                  <a:lnTo>
                    <a:pt x="1835" y="2803"/>
                  </a:lnTo>
                  <a:lnTo>
                    <a:pt x="1268" y="2836"/>
                  </a:lnTo>
                  <a:lnTo>
                    <a:pt x="1268" y="2836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3456592" y="2942018"/>
              <a:ext cx="15511" cy="928"/>
            </a:xfrm>
            <a:custGeom>
              <a:avLst/>
              <a:gdLst/>
              <a:ahLst/>
              <a:cxnLst/>
              <a:rect l="l" t="t" r="r" b="b"/>
              <a:pathLst>
                <a:path w="568" h="34" extrusionOk="0">
                  <a:moveTo>
                    <a:pt x="0" y="34"/>
                  </a:moveTo>
                  <a:lnTo>
                    <a:pt x="567" y="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3456592" y="2927436"/>
              <a:ext cx="242327" cy="121191"/>
            </a:xfrm>
            <a:custGeom>
              <a:avLst/>
              <a:gdLst/>
              <a:ahLst/>
              <a:cxnLst/>
              <a:rect l="l" t="t" r="r" b="b"/>
              <a:pathLst>
                <a:path w="8874" h="4438" extrusionOk="0">
                  <a:moveTo>
                    <a:pt x="8873" y="1"/>
                  </a:moveTo>
                  <a:lnTo>
                    <a:pt x="0" y="568"/>
                  </a:lnTo>
                  <a:lnTo>
                    <a:pt x="567" y="1602"/>
                  </a:lnTo>
                  <a:lnTo>
                    <a:pt x="0" y="4437"/>
                  </a:lnTo>
                  <a:lnTo>
                    <a:pt x="8873" y="3870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47"/>
          <p:cNvSpPr txBox="1">
            <a:spLocks noGrp="1"/>
          </p:cNvSpPr>
          <p:nvPr>
            <p:ph type="title" idx="4"/>
          </p:nvPr>
        </p:nvSpPr>
        <p:spPr>
          <a:xfrm>
            <a:off x="840450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</a:t>
            </a:r>
            <a:endParaRPr/>
          </a:p>
        </p:txBody>
      </p:sp>
      <p:sp>
        <p:nvSpPr>
          <p:cNvPr id="869" name="Google Shape;869;p47"/>
          <p:cNvSpPr txBox="1">
            <a:spLocks noGrp="1"/>
          </p:cNvSpPr>
          <p:nvPr>
            <p:ph type="subTitle" idx="5"/>
          </p:nvPr>
        </p:nvSpPr>
        <p:spPr>
          <a:xfrm>
            <a:off x="840450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Changing data to appropriate value types.</a:t>
            </a:r>
            <a:endParaRPr/>
          </a:p>
        </p:txBody>
      </p:sp>
      <p:sp>
        <p:nvSpPr>
          <p:cNvPr id="870" name="Google Shape;870;p47"/>
          <p:cNvSpPr txBox="1">
            <a:spLocks noGrp="1"/>
          </p:cNvSpPr>
          <p:nvPr>
            <p:ph type="title" idx="6"/>
          </p:nvPr>
        </p:nvSpPr>
        <p:spPr>
          <a:xfrm>
            <a:off x="1364250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871" name="Google Shape;871;p47"/>
          <p:cNvSpPr txBox="1">
            <a:spLocks noGrp="1"/>
          </p:cNvSpPr>
          <p:nvPr>
            <p:ph type="title" idx="2"/>
          </p:nvPr>
        </p:nvSpPr>
        <p:spPr>
          <a:xfrm>
            <a:off x="6191425" y="2587700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  <p:sp>
        <p:nvSpPr>
          <p:cNvPr id="872" name="Google Shape;872;p47"/>
          <p:cNvSpPr txBox="1">
            <a:spLocks noGrp="1"/>
          </p:cNvSpPr>
          <p:nvPr>
            <p:ph type="title" idx="2"/>
          </p:nvPr>
        </p:nvSpPr>
        <p:spPr>
          <a:xfrm>
            <a:off x="6191425" y="4703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pic>
        <p:nvPicPr>
          <p:cNvPr id="873" name="Google Shape;873;p47"/>
          <p:cNvPicPr preferRelativeResize="0"/>
          <p:nvPr/>
        </p:nvPicPr>
        <p:blipFill rotWithShape="1">
          <a:blip r:embed="rId4">
            <a:alphaModFix/>
          </a:blip>
          <a:srcRect l="83736"/>
          <a:stretch/>
        </p:blipFill>
        <p:spPr>
          <a:xfrm>
            <a:off x="6868450" y="779975"/>
            <a:ext cx="556850" cy="15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47"/>
          <p:cNvSpPr txBox="1">
            <a:spLocks noGrp="1"/>
          </p:cNvSpPr>
          <p:nvPr>
            <p:ph type="subTitle" idx="1"/>
          </p:nvPr>
        </p:nvSpPr>
        <p:spPr>
          <a:xfrm>
            <a:off x="2750638" y="1162700"/>
            <a:ext cx="3099300" cy="31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Conversion Procedure</a:t>
            </a:r>
            <a:endParaRPr u="sng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Sex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Male -&gt; 0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Female -&gt; 1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Embarked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Southampton -&gt; 0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Queenstown -&gt; 1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Cherbourg -&gt;2</a:t>
            </a:r>
            <a:endParaRPr sz="1200"/>
          </a:p>
        </p:txBody>
      </p:sp>
      <p:pic>
        <p:nvPicPr>
          <p:cNvPr id="875" name="Google Shape;875;p47"/>
          <p:cNvPicPr preferRelativeResize="0"/>
          <p:nvPr/>
        </p:nvPicPr>
        <p:blipFill rotWithShape="1">
          <a:blip r:embed="rId4">
            <a:alphaModFix/>
          </a:blip>
          <a:srcRect r="88138"/>
          <a:stretch/>
        </p:blipFill>
        <p:spPr>
          <a:xfrm>
            <a:off x="6503525" y="779975"/>
            <a:ext cx="406150" cy="15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47"/>
          <p:cNvPicPr preferRelativeResize="0"/>
          <p:nvPr/>
        </p:nvPicPr>
        <p:blipFill rotWithShape="1">
          <a:blip r:embed="rId3">
            <a:alphaModFix/>
          </a:blip>
          <a:srcRect r="91220"/>
          <a:stretch/>
        </p:blipFill>
        <p:spPr>
          <a:xfrm>
            <a:off x="6531513" y="2897300"/>
            <a:ext cx="272099" cy="1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8"/>
          <p:cNvSpPr txBox="1">
            <a:spLocks noGrp="1"/>
          </p:cNvSpPr>
          <p:nvPr>
            <p:ph type="subTitle" idx="8"/>
          </p:nvPr>
        </p:nvSpPr>
        <p:spPr>
          <a:xfrm>
            <a:off x="840456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Grouping Data into Ranges</a:t>
            </a: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title" idx="7"/>
          </p:nvPr>
        </p:nvSpPr>
        <p:spPr>
          <a:xfrm>
            <a:off x="794100" y="3287275"/>
            <a:ext cx="16614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Categorizing</a:t>
            </a:r>
            <a:endParaRPr/>
          </a:p>
        </p:txBody>
      </p:sp>
      <p:sp>
        <p:nvSpPr>
          <p:cNvPr id="883" name="Google Shape;883;p48"/>
          <p:cNvSpPr txBox="1">
            <a:spLocks noGrp="1"/>
          </p:cNvSpPr>
          <p:nvPr>
            <p:ph type="title" idx="9"/>
          </p:nvPr>
        </p:nvSpPr>
        <p:spPr>
          <a:xfrm>
            <a:off x="1364219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7576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Data Processing —</a:t>
            </a:r>
            <a:endParaRPr/>
          </a:p>
        </p:txBody>
      </p:sp>
      <p:grpSp>
        <p:nvGrpSpPr>
          <p:cNvPr id="885" name="Google Shape;885;p48"/>
          <p:cNvGrpSpPr/>
          <p:nvPr/>
        </p:nvGrpSpPr>
        <p:grpSpPr>
          <a:xfrm>
            <a:off x="1022673" y="2212976"/>
            <a:ext cx="1204233" cy="480065"/>
            <a:chOff x="1022673" y="2212976"/>
            <a:chExt cx="1204233" cy="480065"/>
          </a:xfrm>
        </p:grpSpPr>
        <p:sp>
          <p:nvSpPr>
            <p:cNvPr id="886" name="Google Shape;886;p48"/>
            <p:cNvSpPr/>
            <p:nvPr/>
          </p:nvSpPr>
          <p:spPr>
            <a:xfrm>
              <a:off x="1022673" y="2435230"/>
              <a:ext cx="318842" cy="257810"/>
            </a:xfrm>
            <a:custGeom>
              <a:avLst/>
              <a:gdLst/>
              <a:ahLst/>
              <a:cxnLst/>
              <a:rect l="l" t="t" r="r" b="b"/>
              <a:pathLst>
                <a:path w="11676" h="9441" extrusionOk="0">
                  <a:moveTo>
                    <a:pt x="1" y="0"/>
                  </a:moveTo>
                  <a:lnTo>
                    <a:pt x="1" y="4804"/>
                  </a:lnTo>
                  <a:lnTo>
                    <a:pt x="11676" y="9440"/>
                  </a:lnTo>
                  <a:lnTo>
                    <a:pt x="11676" y="4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1821518" y="2421549"/>
              <a:ext cx="405380" cy="271491"/>
            </a:xfrm>
            <a:custGeom>
              <a:avLst/>
              <a:gdLst/>
              <a:ahLst/>
              <a:cxnLst/>
              <a:rect l="l" t="t" r="r" b="b"/>
              <a:pathLst>
                <a:path w="14845" h="9942" extrusionOk="0">
                  <a:moveTo>
                    <a:pt x="14845" y="1"/>
                  </a:moveTo>
                  <a:lnTo>
                    <a:pt x="1" y="5138"/>
                  </a:lnTo>
                  <a:lnTo>
                    <a:pt x="1" y="9941"/>
                  </a:lnTo>
                  <a:lnTo>
                    <a:pt x="14845" y="4838"/>
                  </a:lnTo>
                  <a:lnTo>
                    <a:pt x="14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1341485" y="2561827"/>
              <a:ext cx="480066" cy="131213"/>
            </a:xfrm>
            <a:custGeom>
              <a:avLst/>
              <a:gdLst/>
              <a:ahLst/>
              <a:cxnLst/>
              <a:rect l="l" t="t" r="r" b="b"/>
              <a:pathLst>
                <a:path w="17580" h="4805" extrusionOk="0">
                  <a:moveTo>
                    <a:pt x="1" y="1"/>
                  </a:moveTo>
                  <a:lnTo>
                    <a:pt x="1" y="4804"/>
                  </a:lnTo>
                  <a:lnTo>
                    <a:pt x="17580" y="4804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1022673" y="2212976"/>
              <a:ext cx="1204233" cy="348881"/>
            </a:xfrm>
            <a:custGeom>
              <a:avLst/>
              <a:gdLst/>
              <a:ahLst/>
              <a:cxnLst/>
              <a:rect l="l" t="t" r="r" b="b"/>
              <a:pathLst>
                <a:path w="44099" h="12776" extrusionOk="0">
                  <a:moveTo>
                    <a:pt x="7940" y="0"/>
                  </a:moveTo>
                  <a:lnTo>
                    <a:pt x="1" y="8106"/>
                  </a:lnTo>
                  <a:lnTo>
                    <a:pt x="11676" y="12776"/>
                  </a:lnTo>
                  <a:lnTo>
                    <a:pt x="29255" y="12776"/>
                  </a:lnTo>
                  <a:lnTo>
                    <a:pt x="44099" y="7639"/>
                  </a:lnTo>
                  <a:lnTo>
                    <a:pt x="28254" y="0"/>
                  </a:lnTo>
                  <a:lnTo>
                    <a:pt x="20649" y="0"/>
                  </a:lnTo>
                  <a:lnTo>
                    <a:pt x="20649" y="1234"/>
                  </a:lnTo>
                  <a:lnTo>
                    <a:pt x="18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1586512" y="2212976"/>
              <a:ext cx="171273" cy="114801"/>
            </a:xfrm>
            <a:custGeom>
              <a:avLst/>
              <a:gdLst/>
              <a:ahLst/>
              <a:cxnLst/>
              <a:rect l="l" t="t" r="r" b="b"/>
              <a:pathLst>
                <a:path w="6272" h="4204" extrusionOk="0">
                  <a:moveTo>
                    <a:pt x="1" y="0"/>
                  </a:moveTo>
                  <a:lnTo>
                    <a:pt x="1" y="1234"/>
                  </a:lnTo>
                  <a:lnTo>
                    <a:pt x="1635" y="2102"/>
                  </a:lnTo>
                  <a:lnTo>
                    <a:pt x="3703" y="1735"/>
                  </a:lnTo>
                  <a:lnTo>
                    <a:pt x="6272" y="4203"/>
                  </a:lnTo>
                  <a:lnTo>
                    <a:pt x="6272" y="4203"/>
                  </a:lnTo>
                  <a:lnTo>
                    <a:pt x="3703" y="967"/>
                  </a:lnTo>
                  <a:lnTo>
                    <a:pt x="1402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1517289" y="2488971"/>
              <a:ext cx="83834" cy="160350"/>
            </a:xfrm>
            <a:custGeom>
              <a:avLst/>
              <a:gdLst/>
              <a:ahLst/>
              <a:cxnLst/>
              <a:rect l="l" t="t" r="r" b="b"/>
              <a:pathLst>
                <a:path w="3070" h="5872" extrusionOk="0">
                  <a:moveTo>
                    <a:pt x="3070" y="0"/>
                  </a:moveTo>
                  <a:lnTo>
                    <a:pt x="1" y="2502"/>
                  </a:lnTo>
                  <a:lnTo>
                    <a:pt x="1669" y="5871"/>
                  </a:lnTo>
                  <a:lnTo>
                    <a:pt x="1669" y="2802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8"/>
          <p:cNvGrpSpPr/>
          <p:nvPr/>
        </p:nvGrpSpPr>
        <p:grpSpPr>
          <a:xfrm>
            <a:off x="958890" y="2019427"/>
            <a:ext cx="1331759" cy="867202"/>
            <a:chOff x="4558765" y="2181427"/>
            <a:chExt cx="1331759" cy="867202"/>
          </a:xfrm>
        </p:grpSpPr>
        <p:sp>
          <p:nvSpPr>
            <p:cNvPr id="893" name="Google Shape;893;p48"/>
            <p:cNvSpPr/>
            <p:nvPr/>
          </p:nvSpPr>
          <p:spPr>
            <a:xfrm>
              <a:off x="4558765" y="2597700"/>
              <a:ext cx="120262" cy="358001"/>
            </a:xfrm>
            <a:custGeom>
              <a:avLst/>
              <a:gdLst/>
              <a:ahLst/>
              <a:cxnLst/>
              <a:rect l="l" t="t" r="r" b="b"/>
              <a:pathLst>
                <a:path w="4404" h="13110" extrusionOk="0">
                  <a:moveTo>
                    <a:pt x="0" y="1"/>
                  </a:moveTo>
                  <a:lnTo>
                    <a:pt x="4403" y="13110"/>
                  </a:lnTo>
                  <a:lnTo>
                    <a:pt x="2635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5395867" y="2692429"/>
              <a:ext cx="214091" cy="356199"/>
            </a:xfrm>
            <a:custGeom>
              <a:avLst/>
              <a:gdLst/>
              <a:ahLst/>
              <a:cxnLst/>
              <a:rect l="l" t="t" r="r" b="b"/>
              <a:pathLst>
                <a:path w="7840" h="13044" extrusionOk="0">
                  <a:moveTo>
                    <a:pt x="1268" y="1"/>
                  </a:moveTo>
                  <a:lnTo>
                    <a:pt x="0" y="12476"/>
                  </a:lnTo>
                  <a:lnTo>
                    <a:pt x="5304" y="13043"/>
                  </a:lnTo>
                  <a:lnTo>
                    <a:pt x="7839" y="701"/>
                  </a:lnTo>
                  <a:lnTo>
                    <a:pt x="7105" y="60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4712696" y="2614085"/>
              <a:ext cx="204970" cy="365320"/>
            </a:xfrm>
            <a:custGeom>
              <a:avLst/>
              <a:gdLst/>
              <a:ahLst/>
              <a:cxnLst/>
              <a:rect l="l" t="t" r="r" b="b"/>
              <a:pathLst>
                <a:path w="7506" h="13378" extrusionOk="0">
                  <a:moveTo>
                    <a:pt x="1835" y="12844"/>
                  </a:moveTo>
                  <a:lnTo>
                    <a:pt x="1969" y="12877"/>
                  </a:lnTo>
                  <a:lnTo>
                    <a:pt x="1966" y="12858"/>
                  </a:lnTo>
                  <a:lnTo>
                    <a:pt x="1835" y="12844"/>
                  </a:lnTo>
                  <a:close/>
                  <a:moveTo>
                    <a:pt x="1" y="1"/>
                  </a:moveTo>
                  <a:lnTo>
                    <a:pt x="1966" y="12858"/>
                  </a:lnTo>
                  <a:lnTo>
                    <a:pt x="6572" y="13377"/>
                  </a:lnTo>
                  <a:lnTo>
                    <a:pt x="6539" y="13344"/>
                  </a:lnTo>
                  <a:lnTo>
                    <a:pt x="7506" y="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4979596" y="2643249"/>
              <a:ext cx="361633" cy="382605"/>
            </a:xfrm>
            <a:custGeom>
              <a:avLst/>
              <a:gdLst/>
              <a:ahLst/>
              <a:cxnLst/>
              <a:rect l="l" t="t" r="r" b="b"/>
              <a:pathLst>
                <a:path w="13243" h="14011" extrusionOk="0">
                  <a:moveTo>
                    <a:pt x="10207" y="1335"/>
                  </a:moveTo>
                  <a:lnTo>
                    <a:pt x="10574" y="13777"/>
                  </a:lnTo>
                  <a:lnTo>
                    <a:pt x="8973" y="13610"/>
                  </a:lnTo>
                  <a:lnTo>
                    <a:pt x="10207" y="1335"/>
                  </a:lnTo>
                  <a:close/>
                  <a:moveTo>
                    <a:pt x="0" y="0"/>
                  </a:moveTo>
                  <a:lnTo>
                    <a:pt x="801" y="12743"/>
                  </a:lnTo>
                  <a:lnTo>
                    <a:pt x="701" y="12743"/>
                  </a:lnTo>
                  <a:lnTo>
                    <a:pt x="12376" y="14010"/>
                  </a:lnTo>
                  <a:lnTo>
                    <a:pt x="13243" y="1435"/>
                  </a:lnTo>
                  <a:lnTo>
                    <a:pt x="8006" y="868"/>
                  </a:lnTo>
                  <a:lnTo>
                    <a:pt x="8006" y="13510"/>
                  </a:lnTo>
                  <a:lnTo>
                    <a:pt x="5137" y="13210"/>
                  </a:lnTo>
                  <a:lnTo>
                    <a:pt x="6338" y="701"/>
                  </a:lnTo>
                  <a:lnTo>
                    <a:pt x="2402" y="267"/>
                  </a:lnTo>
                  <a:lnTo>
                    <a:pt x="3069" y="12976"/>
                  </a:lnTo>
                  <a:lnTo>
                    <a:pt x="2068" y="12876"/>
                  </a:lnTo>
                  <a:lnTo>
                    <a:pt x="1735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5736552" y="2591338"/>
              <a:ext cx="10022" cy="9121"/>
            </a:xfrm>
            <a:custGeom>
              <a:avLst/>
              <a:gdLst/>
              <a:ahLst/>
              <a:cxnLst/>
              <a:rect l="l" t="t" r="r" b="b"/>
              <a:pathLst>
                <a:path w="367" h="334" extrusionOk="0">
                  <a:moveTo>
                    <a:pt x="367" y="0"/>
                  </a:moveTo>
                  <a:lnTo>
                    <a:pt x="0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5703756" y="2465615"/>
              <a:ext cx="186756" cy="440006"/>
            </a:xfrm>
            <a:custGeom>
              <a:avLst/>
              <a:gdLst/>
              <a:ahLst/>
              <a:cxnLst/>
              <a:rect l="l" t="t" r="r" b="b"/>
              <a:pathLst>
                <a:path w="6839" h="16113" extrusionOk="0">
                  <a:moveTo>
                    <a:pt x="6838" y="1"/>
                  </a:moveTo>
                  <a:lnTo>
                    <a:pt x="4770" y="1802"/>
                  </a:lnTo>
                  <a:lnTo>
                    <a:pt x="0" y="16112"/>
                  </a:lnTo>
                  <a:lnTo>
                    <a:pt x="2435" y="13977"/>
                  </a:lnTo>
                  <a:lnTo>
                    <a:pt x="6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5540705" y="2626837"/>
              <a:ext cx="165811" cy="421792"/>
            </a:xfrm>
            <a:custGeom>
              <a:avLst/>
              <a:gdLst/>
              <a:ahLst/>
              <a:cxnLst/>
              <a:rect l="l" t="t" r="r" b="b"/>
              <a:pathLst>
                <a:path w="6072" h="15446" extrusionOk="0">
                  <a:moveTo>
                    <a:pt x="6071" y="1"/>
                  </a:moveTo>
                  <a:lnTo>
                    <a:pt x="4103" y="1702"/>
                  </a:lnTo>
                  <a:lnTo>
                    <a:pt x="2535" y="3103"/>
                  </a:lnTo>
                  <a:lnTo>
                    <a:pt x="0" y="15445"/>
                  </a:lnTo>
                  <a:lnTo>
                    <a:pt x="2135" y="13577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4558765" y="2181427"/>
              <a:ext cx="1331759" cy="530175"/>
            </a:xfrm>
            <a:custGeom>
              <a:avLst/>
              <a:gdLst/>
              <a:ahLst/>
              <a:cxnLst/>
              <a:rect l="l" t="t" r="r" b="b"/>
              <a:pathLst>
                <a:path w="48769" h="19415" extrusionOk="0">
                  <a:moveTo>
                    <a:pt x="23417" y="0"/>
                  </a:moveTo>
                  <a:lnTo>
                    <a:pt x="13143" y="5571"/>
                  </a:lnTo>
                  <a:lnTo>
                    <a:pt x="2202" y="7572"/>
                  </a:lnTo>
                  <a:lnTo>
                    <a:pt x="0" y="15245"/>
                  </a:lnTo>
                  <a:lnTo>
                    <a:pt x="4837" y="15778"/>
                  </a:lnTo>
                  <a:lnTo>
                    <a:pt x="5471" y="15845"/>
                  </a:lnTo>
                  <a:lnTo>
                    <a:pt x="5638" y="15845"/>
                  </a:lnTo>
                  <a:lnTo>
                    <a:pt x="13143" y="16679"/>
                  </a:lnTo>
                  <a:lnTo>
                    <a:pt x="15411" y="16912"/>
                  </a:lnTo>
                  <a:lnTo>
                    <a:pt x="17146" y="17113"/>
                  </a:lnTo>
                  <a:lnTo>
                    <a:pt x="20548" y="13510"/>
                  </a:lnTo>
                  <a:lnTo>
                    <a:pt x="17813" y="17179"/>
                  </a:lnTo>
                  <a:lnTo>
                    <a:pt x="21749" y="17613"/>
                  </a:lnTo>
                  <a:lnTo>
                    <a:pt x="23417" y="17780"/>
                  </a:lnTo>
                  <a:lnTo>
                    <a:pt x="28654" y="18347"/>
                  </a:lnTo>
                  <a:lnTo>
                    <a:pt x="31723" y="18680"/>
                  </a:lnTo>
                  <a:lnTo>
                    <a:pt x="31923" y="18680"/>
                  </a:lnTo>
                  <a:lnTo>
                    <a:pt x="37760" y="19314"/>
                  </a:lnTo>
                  <a:lnTo>
                    <a:pt x="38494" y="19414"/>
                  </a:lnTo>
                  <a:lnTo>
                    <a:pt x="40062" y="18013"/>
                  </a:lnTo>
                  <a:lnTo>
                    <a:pt x="42030" y="16312"/>
                  </a:lnTo>
                  <a:lnTo>
                    <a:pt x="38961" y="14744"/>
                  </a:lnTo>
                  <a:lnTo>
                    <a:pt x="37227" y="15245"/>
                  </a:lnTo>
                  <a:lnTo>
                    <a:pt x="34825" y="14144"/>
                  </a:lnTo>
                  <a:lnTo>
                    <a:pt x="37560" y="14744"/>
                  </a:lnTo>
                  <a:lnTo>
                    <a:pt x="38961" y="14144"/>
                  </a:lnTo>
                  <a:lnTo>
                    <a:pt x="43131" y="15345"/>
                  </a:lnTo>
                  <a:lnTo>
                    <a:pt x="48768" y="10408"/>
                  </a:lnTo>
                  <a:lnTo>
                    <a:pt x="46200" y="6105"/>
                  </a:lnTo>
                  <a:lnTo>
                    <a:pt x="37560" y="2936"/>
                  </a:lnTo>
                  <a:lnTo>
                    <a:pt x="35526" y="4504"/>
                  </a:lnTo>
                  <a:lnTo>
                    <a:pt x="35526" y="4504"/>
                  </a:lnTo>
                  <a:lnTo>
                    <a:pt x="36893" y="2702"/>
                  </a:lnTo>
                  <a:lnTo>
                    <a:pt x="36593" y="2602"/>
                  </a:lnTo>
                  <a:lnTo>
                    <a:pt x="234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5430466" y="2691528"/>
              <a:ext cx="159448" cy="17340"/>
            </a:xfrm>
            <a:custGeom>
              <a:avLst/>
              <a:gdLst/>
              <a:ahLst/>
              <a:cxnLst/>
              <a:rect l="l" t="t" r="r" b="b"/>
              <a:pathLst>
                <a:path w="5839" h="635" extrusionOk="0">
                  <a:moveTo>
                    <a:pt x="1" y="0"/>
                  </a:moveTo>
                  <a:lnTo>
                    <a:pt x="1" y="34"/>
                  </a:lnTo>
                  <a:lnTo>
                    <a:pt x="5838" y="634"/>
                  </a:lnTo>
                  <a:lnTo>
                    <a:pt x="5838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5609929" y="2673314"/>
              <a:ext cx="42845" cy="38285"/>
            </a:xfrm>
            <a:custGeom>
              <a:avLst/>
              <a:gdLst/>
              <a:ahLst/>
              <a:cxnLst/>
              <a:rect l="l" t="t" r="r" b="b"/>
              <a:pathLst>
                <a:path w="1569" h="1402" extrusionOk="0">
                  <a:moveTo>
                    <a:pt x="0" y="1401"/>
                  </a:moveTo>
                  <a:lnTo>
                    <a:pt x="1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5317523" y="2682408"/>
              <a:ext cx="112971" cy="350738"/>
            </a:xfrm>
            <a:custGeom>
              <a:avLst/>
              <a:gdLst/>
              <a:ahLst/>
              <a:cxnLst/>
              <a:rect l="l" t="t" r="r" b="b"/>
              <a:pathLst>
                <a:path w="4137" h="12844" extrusionOk="0">
                  <a:moveTo>
                    <a:pt x="868" y="1"/>
                  </a:moveTo>
                  <a:lnTo>
                    <a:pt x="1" y="12543"/>
                  </a:lnTo>
                  <a:lnTo>
                    <a:pt x="2536" y="12810"/>
                  </a:lnTo>
                  <a:lnTo>
                    <a:pt x="2869" y="12843"/>
                  </a:lnTo>
                  <a:lnTo>
                    <a:pt x="4137" y="368"/>
                  </a:lnTo>
                  <a:lnTo>
                    <a:pt x="3937" y="33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5386747" y="3032187"/>
              <a:ext cx="9148" cy="956"/>
            </a:xfrm>
            <a:custGeom>
              <a:avLst/>
              <a:gdLst/>
              <a:ahLst/>
              <a:cxnLst/>
              <a:rect l="l" t="t" r="r" b="b"/>
              <a:pathLst>
                <a:path w="335" h="35" extrusionOk="0">
                  <a:moveTo>
                    <a:pt x="334" y="34"/>
                  </a:moveTo>
                  <a:lnTo>
                    <a:pt x="334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5425004" y="2691528"/>
              <a:ext cx="5489" cy="928"/>
            </a:xfrm>
            <a:custGeom>
              <a:avLst/>
              <a:gdLst/>
              <a:ahLst/>
              <a:cxnLst/>
              <a:rect l="l" t="t" r="r" b="b"/>
              <a:pathLst>
                <a:path w="201" h="34" extrusionOk="0">
                  <a:moveTo>
                    <a:pt x="1" y="0"/>
                  </a:moveTo>
                  <a:lnTo>
                    <a:pt x="201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5425004" y="2691528"/>
              <a:ext cx="5489" cy="27"/>
            </a:xfrm>
            <a:custGeom>
              <a:avLst/>
              <a:gdLst/>
              <a:ahLst/>
              <a:cxnLst/>
              <a:rect l="l" t="t" r="r" b="b"/>
              <a:pathLst>
                <a:path w="201" h="1" extrusionOk="0">
                  <a:moveTo>
                    <a:pt x="2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4891230" y="2636859"/>
              <a:ext cx="110240" cy="354369"/>
            </a:xfrm>
            <a:custGeom>
              <a:avLst/>
              <a:gdLst/>
              <a:ahLst/>
              <a:cxnLst/>
              <a:rect l="l" t="t" r="r" b="b"/>
              <a:pathLst>
                <a:path w="4037" h="12977" extrusionOk="0">
                  <a:moveTo>
                    <a:pt x="968" y="1"/>
                  </a:moveTo>
                  <a:lnTo>
                    <a:pt x="1" y="12510"/>
                  </a:lnTo>
                  <a:lnTo>
                    <a:pt x="34" y="12543"/>
                  </a:lnTo>
                  <a:lnTo>
                    <a:pt x="3937" y="12944"/>
                  </a:lnTo>
                  <a:lnTo>
                    <a:pt x="3903" y="12944"/>
                  </a:lnTo>
                  <a:lnTo>
                    <a:pt x="4037" y="12977"/>
                  </a:lnTo>
                  <a:lnTo>
                    <a:pt x="3236" y="2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4891230" y="2978446"/>
              <a:ext cx="928" cy="956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1" y="1"/>
                  </a:move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4997810" y="2990298"/>
              <a:ext cx="3659" cy="928"/>
            </a:xfrm>
            <a:custGeom>
              <a:avLst/>
              <a:gdLst/>
              <a:ahLst/>
              <a:cxnLst/>
              <a:rect l="l" t="t" r="r" b="b"/>
              <a:pathLst>
                <a:path w="134" h="34" extrusionOk="0">
                  <a:moveTo>
                    <a:pt x="0" y="1"/>
                  </a:moveTo>
                  <a:lnTo>
                    <a:pt x="134" y="34"/>
                  </a:lnTo>
                  <a:lnTo>
                    <a:pt x="1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4917636" y="2636859"/>
              <a:ext cx="61988" cy="6417"/>
            </a:xfrm>
            <a:custGeom>
              <a:avLst/>
              <a:gdLst/>
              <a:ahLst/>
              <a:cxnLst/>
              <a:rect l="l" t="t" r="r" b="b"/>
              <a:pathLst>
                <a:path w="2270" h="235" extrusionOk="0">
                  <a:moveTo>
                    <a:pt x="2269" y="234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269" y="234"/>
                  </a:lnTo>
                  <a:lnTo>
                    <a:pt x="2269" y="2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4630720" y="2605892"/>
              <a:ext cx="135746" cy="359831"/>
            </a:xfrm>
            <a:custGeom>
              <a:avLst/>
              <a:gdLst/>
              <a:ahLst/>
              <a:cxnLst/>
              <a:rect l="l" t="t" r="r" b="b"/>
              <a:pathLst>
                <a:path w="4971" h="13177" extrusionOk="0">
                  <a:moveTo>
                    <a:pt x="0" y="1"/>
                  </a:moveTo>
                  <a:lnTo>
                    <a:pt x="1768" y="12810"/>
                  </a:lnTo>
                  <a:lnTo>
                    <a:pt x="4971" y="13177"/>
                  </a:lnTo>
                  <a:lnTo>
                    <a:pt x="3003" y="301"/>
                  </a:lnTo>
                  <a:lnTo>
                    <a:pt x="2836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4630720" y="2605892"/>
              <a:ext cx="60131" cy="6417"/>
            </a:xfrm>
            <a:custGeom>
              <a:avLst/>
              <a:gdLst/>
              <a:ahLst/>
              <a:cxnLst/>
              <a:rect l="l" t="t" r="r" b="b"/>
              <a:pathLst>
                <a:path w="2202" h="235" extrusionOk="0">
                  <a:moveTo>
                    <a:pt x="0" y="1"/>
                  </a:moveTo>
                  <a:lnTo>
                    <a:pt x="0" y="1"/>
                  </a:lnTo>
                  <a:lnTo>
                    <a:pt x="2202" y="2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4708136" y="2614085"/>
              <a:ext cx="4588" cy="27"/>
            </a:xfrm>
            <a:custGeom>
              <a:avLst/>
              <a:gdLst/>
              <a:ahLst/>
              <a:cxnLst/>
              <a:rect l="l" t="t" r="r" b="b"/>
              <a:pathLst>
                <a:path w="168" h="1" extrusionOk="0">
                  <a:moveTo>
                    <a:pt x="168" y="1"/>
                  </a:moveTo>
                  <a:lnTo>
                    <a:pt x="16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5119874" y="2662364"/>
              <a:ext cx="78345" cy="349836"/>
            </a:xfrm>
            <a:custGeom>
              <a:avLst/>
              <a:gdLst/>
              <a:ahLst/>
              <a:cxnLst/>
              <a:rect l="l" t="t" r="r" b="b"/>
              <a:pathLst>
                <a:path w="2869" h="12811" extrusionOk="0">
                  <a:moveTo>
                    <a:pt x="1201" y="1"/>
                  </a:moveTo>
                  <a:lnTo>
                    <a:pt x="0" y="12477"/>
                  </a:lnTo>
                  <a:lnTo>
                    <a:pt x="2869" y="12810"/>
                  </a:lnTo>
                  <a:lnTo>
                    <a:pt x="2869" y="168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5224624" y="2679677"/>
              <a:ext cx="43747" cy="339787"/>
            </a:xfrm>
            <a:custGeom>
              <a:avLst/>
              <a:gdLst/>
              <a:ahLst/>
              <a:cxnLst/>
              <a:rect l="l" t="t" r="r" b="b"/>
              <a:pathLst>
                <a:path w="1602" h="12443" extrusionOk="0">
                  <a:moveTo>
                    <a:pt x="1234" y="1"/>
                  </a:moveTo>
                  <a:lnTo>
                    <a:pt x="0" y="12276"/>
                  </a:lnTo>
                  <a:lnTo>
                    <a:pt x="1601" y="12443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5026947" y="2648710"/>
              <a:ext cx="36483" cy="348908"/>
            </a:xfrm>
            <a:custGeom>
              <a:avLst/>
              <a:gdLst/>
              <a:ahLst/>
              <a:cxnLst/>
              <a:rect l="l" t="t" r="r" b="b"/>
              <a:pathLst>
                <a:path w="1336" h="12777" extrusionOk="0">
                  <a:moveTo>
                    <a:pt x="1" y="1"/>
                  </a:moveTo>
                  <a:lnTo>
                    <a:pt x="334" y="12676"/>
                  </a:lnTo>
                  <a:lnTo>
                    <a:pt x="1335" y="12776"/>
                  </a:lnTo>
                  <a:lnTo>
                    <a:pt x="668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5026947" y="2550322"/>
              <a:ext cx="92955" cy="100246"/>
            </a:xfrm>
            <a:custGeom>
              <a:avLst/>
              <a:gdLst/>
              <a:ahLst/>
              <a:cxnLst/>
              <a:rect l="l" t="t" r="r" b="b"/>
              <a:pathLst>
                <a:path w="3404" h="3671" extrusionOk="0">
                  <a:moveTo>
                    <a:pt x="3403" y="1"/>
                  </a:moveTo>
                  <a:lnTo>
                    <a:pt x="1" y="3604"/>
                  </a:lnTo>
                  <a:lnTo>
                    <a:pt x="668" y="367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5566210" y="2255212"/>
              <a:ext cx="18241" cy="6390"/>
            </a:xfrm>
            <a:custGeom>
              <a:avLst/>
              <a:gdLst/>
              <a:ahLst/>
              <a:cxnLst/>
              <a:rect l="l" t="t" r="r" b="b"/>
              <a:pathLst>
                <a:path w="668" h="234" extrusionOk="0">
                  <a:moveTo>
                    <a:pt x="667" y="234"/>
                  </a:moveTo>
                  <a:lnTo>
                    <a:pt x="667" y="2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D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5528854" y="2255212"/>
              <a:ext cx="55598" cy="49208"/>
            </a:xfrm>
            <a:custGeom>
              <a:avLst/>
              <a:gdLst/>
              <a:ahLst/>
              <a:cxnLst/>
              <a:rect l="l" t="t" r="r" b="b"/>
              <a:pathLst>
                <a:path w="2036" h="1802" extrusionOk="0">
                  <a:moveTo>
                    <a:pt x="1368" y="0"/>
                  </a:moveTo>
                  <a:lnTo>
                    <a:pt x="1" y="1802"/>
                  </a:lnTo>
                  <a:lnTo>
                    <a:pt x="1" y="1802"/>
                  </a:lnTo>
                  <a:lnTo>
                    <a:pt x="2035" y="234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5746547" y="2514822"/>
              <a:ext cx="87493" cy="76543"/>
            </a:xfrm>
            <a:custGeom>
              <a:avLst/>
              <a:gdLst/>
              <a:ahLst/>
              <a:cxnLst/>
              <a:rect l="l" t="t" r="r" b="b"/>
              <a:pathLst>
                <a:path w="3204" h="2803" extrusionOk="0">
                  <a:moveTo>
                    <a:pt x="3203" y="0"/>
                  </a:moveTo>
                  <a:lnTo>
                    <a:pt x="1" y="2802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5657279" y="2514822"/>
              <a:ext cx="176761" cy="431786"/>
            </a:xfrm>
            <a:custGeom>
              <a:avLst/>
              <a:gdLst/>
              <a:ahLst/>
              <a:cxnLst/>
              <a:rect l="l" t="t" r="r" b="b"/>
              <a:pathLst>
                <a:path w="6473" h="15812" extrusionOk="0">
                  <a:moveTo>
                    <a:pt x="6472" y="0"/>
                  </a:moveTo>
                  <a:lnTo>
                    <a:pt x="3270" y="2802"/>
                  </a:lnTo>
                  <a:lnTo>
                    <a:pt x="2903" y="3136"/>
                  </a:lnTo>
                  <a:lnTo>
                    <a:pt x="1" y="15811"/>
                  </a:lnTo>
                  <a:lnTo>
                    <a:pt x="1702" y="14310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5706487" y="2600431"/>
              <a:ext cx="30066" cy="26434"/>
            </a:xfrm>
            <a:custGeom>
              <a:avLst/>
              <a:gdLst/>
              <a:ahLst/>
              <a:cxnLst/>
              <a:rect l="l" t="t" r="r" b="b"/>
              <a:pathLst>
                <a:path w="1101" h="968" extrusionOk="0">
                  <a:moveTo>
                    <a:pt x="0" y="968"/>
                  </a:moveTo>
                  <a:lnTo>
                    <a:pt x="0" y="968"/>
                  </a:lnTo>
                  <a:lnTo>
                    <a:pt x="1101" y="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9BD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5613561" y="2600431"/>
              <a:ext cx="122993" cy="346177"/>
            </a:xfrm>
            <a:custGeom>
              <a:avLst/>
              <a:gdLst/>
              <a:ahLst/>
              <a:cxnLst/>
              <a:rect l="l" t="t" r="r" b="b"/>
              <a:pathLst>
                <a:path w="4504" h="12677" extrusionOk="0">
                  <a:moveTo>
                    <a:pt x="4504" y="1"/>
                  </a:moveTo>
                  <a:lnTo>
                    <a:pt x="3403" y="968"/>
                  </a:lnTo>
                  <a:lnTo>
                    <a:pt x="1" y="12676"/>
                  </a:lnTo>
                  <a:lnTo>
                    <a:pt x="1602" y="12676"/>
                  </a:lnTo>
                  <a:lnTo>
                    <a:pt x="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5509739" y="2567635"/>
              <a:ext cx="226816" cy="59230"/>
            </a:xfrm>
            <a:custGeom>
              <a:avLst/>
              <a:gdLst/>
              <a:ahLst/>
              <a:cxnLst/>
              <a:rect l="l" t="t" r="r" b="b"/>
              <a:pathLst>
                <a:path w="8306" h="2169" extrusionOk="0">
                  <a:moveTo>
                    <a:pt x="0" y="1"/>
                  </a:moveTo>
                  <a:lnTo>
                    <a:pt x="2402" y="1102"/>
                  </a:lnTo>
                  <a:lnTo>
                    <a:pt x="4136" y="601"/>
                  </a:lnTo>
                  <a:lnTo>
                    <a:pt x="7205" y="2169"/>
                  </a:lnTo>
                  <a:lnTo>
                    <a:pt x="8306" y="1202"/>
                  </a:lnTo>
                  <a:lnTo>
                    <a:pt x="4136" y="1"/>
                  </a:lnTo>
                  <a:lnTo>
                    <a:pt x="2735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8"/>
          <p:cNvSpPr txBox="1">
            <a:spLocks noGrp="1"/>
          </p:cNvSpPr>
          <p:nvPr>
            <p:ph type="subTitle" idx="1"/>
          </p:nvPr>
        </p:nvSpPr>
        <p:spPr>
          <a:xfrm>
            <a:off x="2534350" y="1258900"/>
            <a:ext cx="3099300" cy="31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Categorizing Procedure</a:t>
            </a:r>
            <a:endParaRPr u="sng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Age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Band 0  &lt;= 16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17   &lt;= Band 1  &lt;=  32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33  &lt;= Band 2 &lt;=  48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49  &lt;= Band 3 &lt;=  64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Band 4  &gt;= 65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Fare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Band 0  &lt;= 8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8    &lt; Band 1  &lt;=  15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15   &lt; Band 2 &lt;=  31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Band 3  &gt;= 32</a:t>
            </a:r>
            <a:endParaRPr/>
          </a:p>
        </p:txBody>
      </p:sp>
      <p:pic>
        <p:nvPicPr>
          <p:cNvPr id="926" name="Google Shape;926;p48"/>
          <p:cNvPicPr preferRelativeResize="0"/>
          <p:nvPr/>
        </p:nvPicPr>
        <p:blipFill rotWithShape="1">
          <a:blip r:embed="rId3">
            <a:alphaModFix/>
          </a:blip>
          <a:srcRect l="8798" r="19838"/>
          <a:stretch/>
        </p:blipFill>
        <p:spPr>
          <a:xfrm>
            <a:off x="5869900" y="2897300"/>
            <a:ext cx="2211750" cy="1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48"/>
          <p:cNvSpPr txBox="1">
            <a:spLocks noGrp="1"/>
          </p:cNvSpPr>
          <p:nvPr>
            <p:ph type="title" idx="2"/>
          </p:nvPr>
        </p:nvSpPr>
        <p:spPr>
          <a:xfrm>
            <a:off x="6191425" y="2587700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  <p:sp>
        <p:nvSpPr>
          <p:cNvPr id="928" name="Google Shape;928;p48"/>
          <p:cNvSpPr txBox="1">
            <a:spLocks noGrp="1"/>
          </p:cNvSpPr>
          <p:nvPr>
            <p:ph type="title" idx="2"/>
          </p:nvPr>
        </p:nvSpPr>
        <p:spPr>
          <a:xfrm>
            <a:off x="6191425" y="4703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pic>
        <p:nvPicPr>
          <p:cNvPr id="929" name="Google Shape;929;p48"/>
          <p:cNvPicPr preferRelativeResize="0"/>
          <p:nvPr/>
        </p:nvPicPr>
        <p:blipFill rotWithShape="1">
          <a:blip r:embed="rId4">
            <a:alphaModFix/>
          </a:blip>
          <a:srcRect l="10817" r="15392"/>
          <a:stretch/>
        </p:blipFill>
        <p:spPr>
          <a:xfrm>
            <a:off x="5712500" y="779975"/>
            <a:ext cx="2526549" cy="15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anic Remembrance Day by Slidesgo">
  <a:themeElements>
    <a:clrScheme name="Simple Light">
      <a:dk1>
        <a:srgbClr val="000000"/>
      </a:dk1>
      <a:lt1>
        <a:srgbClr val="FFFFFF"/>
      </a:lt1>
      <a:dk2>
        <a:srgbClr val="93BFCE"/>
      </a:dk2>
      <a:lt2>
        <a:srgbClr val="E0E8EA"/>
      </a:lt2>
      <a:accent1>
        <a:srgbClr val="D0F3FF"/>
      </a:accent1>
      <a:accent2>
        <a:srgbClr val="A5D5E5"/>
      </a:accent2>
      <a:accent3>
        <a:srgbClr val="6B919E"/>
      </a:accent3>
      <a:accent4>
        <a:srgbClr val="567682"/>
      </a:accent4>
      <a:accent5>
        <a:srgbClr val="354A50"/>
      </a:accent5>
      <a:accent6>
        <a:srgbClr val="263236"/>
      </a:accent6>
      <a:hlink>
        <a:srgbClr val="2632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On-screen Show (16:9)</PresentationFormat>
  <Paragraphs>128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Abel</vt:lpstr>
      <vt:lpstr>Didact Gothic</vt:lpstr>
      <vt:lpstr>Poppins</vt:lpstr>
      <vt:lpstr>Titanic Remembrance Day by Slidesgo</vt:lpstr>
      <vt:lpstr>— Remembrance Day —</vt:lpstr>
      <vt:lpstr>— Problem Statement —</vt:lpstr>
      <vt:lpstr>— Introduction —</vt:lpstr>
      <vt:lpstr>— What happened that night —</vt:lpstr>
      <vt:lpstr>PowerPoint Presentation</vt:lpstr>
      <vt:lpstr>— Data Processing —</vt:lpstr>
      <vt:lpstr>— Data Processing —</vt:lpstr>
      <vt:lpstr>— Data Processing —</vt:lpstr>
      <vt:lpstr>Categorizing</vt:lpstr>
      <vt:lpstr>Cleaning</vt:lpstr>
      <vt:lpstr>— Bar Plots—</vt:lpstr>
      <vt:lpstr>— Heatmap and Conclusions—</vt:lpstr>
      <vt:lpstr>— Splitting into train and test—</vt:lpstr>
      <vt:lpstr>— Choosing the best model—</vt:lpstr>
      <vt:lpstr>— Confusion Matrix Comparison —</vt:lpstr>
      <vt:lpstr>— Confusion Matrix Comparison —</vt:lpstr>
      <vt:lpstr>— Best Model —</vt:lpstr>
      <vt:lpstr>— Finding the best predictor —</vt:lpstr>
      <vt:lpstr>— Best Predictor and Model —</vt:lpstr>
      <vt:lpstr>— Something Interesting—</vt:lpstr>
      <vt:lpstr>— Implementing to actual data —</vt:lpstr>
      <vt:lpstr>“Ladies, Elderly and Children First”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 Remembrance Day —</dc:title>
  <dc:creator>law zhi xuan</dc:creator>
  <cp:lastModifiedBy>law zhi xuan</cp:lastModifiedBy>
  <cp:revision>1</cp:revision>
  <dcterms:modified xsi:type="dcterms:W3CDTF">2024-04-24T06:47:47Z</dcterms:modified>
</cp:coreProperties>
</file>